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.xml" ContentType="application/vnd.openxmlformats-officedocument.presentationml.tags+xml"/>
  <Override PartName="/ppt/tags/tag670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13"/>
  </p:notesMasterIdLst>
  <p:sldIdLst>
    <p:sldId id="257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381" r:id="rId18"/>
    <p:sldId id="382" r:id="rId19"/>
    <p:sldId id="273" r:id="rId20"/>
    <p:sldId id="274" r:id="rId21"/>
    <p:sldId id="279" r:id="rId22"/>
    <p:sldId id="280" r:id="rId23"/>
    <p:sldId id="281" r:id="rId24"/>
    <p:sldId id="282" r:id="rId25"/>
    <p:sldId id="283" r:id="rId26"/>
    <p:sldId id="284" r:id="rId27"/>
    <p:sldId id="285" r:id="rId28"/>
    <p:sldId id="286" r:id="rId29"/>
    <p:sldId id="287" r:id="rId30"/>
    <p:sldId id="288" r:id="rId31"/>
    <p:sldId id="289" r:id="rId32"/>
    <p:sldId id="290" r:id="rId33"/>
    <p:sldId id="291" r:id="rId34"/>
    <p:sldId id="292" r:id="rId35"/>
    <p:sldId id="293" r:id="rId36"/>
    <p:sldId id="294" r:id="rId37"/>
    <p:sldId id="295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  <p:sldId id="308" r:id="rId51"/>
    <p:sldId id="309" r:id="rId52"/>
    <p:sldId id="310" r:id="rId53"/>
    <p:sldId id="311" r:id="rId54"/>
    <p:sldId id="312" r:id="rId55"/>
    <p:sldId id="313" r:id="rId56"/>
    <p:sldId id="314" r:id="rId57"/>
    <p:sldId id="315" r:id="rId58"/>
    <p:sldId id="316" r:id="rId59"/>
    <p:sldId id="317" r:id="rId60"/>
    <p:sldId id="318" r:id="rId61"/>
    <p:sldId id="319" r:id="rId62"/>
    <p:sldId id="320" r:id="rId63"/>
    <p:sldId id="321" r:id="rId64"/>
    <p:sldId id="322" r:id="rId65"/>
    <p:sldId id="323" r:id="rId66"/>
    <p:sldId id="324" r:id="rId67"/>
    <p:sldId id="325" r:id="rId68"/>
    <p:sldId id="326" r:id="rId69"/>
    <p:sldId id="327" r:id="rId70"/>
    <p:sldId id="328" r:id="rId71"/>
    <p:sldId id="329" r:id="rId72"/>
    <p:sldId id="330" r:id="rId73"/>
    <p:sldId id="331" r:id="rId74"/>
    <p:sldId id="332" r:id="rId75"/>
    <p:sldId id="333" r:id="rId76"/>
    <p:sldId id="334" r:id="rId77"/>
    <p:sldId id="335" r:id="rId78"/>
    <p:sldId id="336" r:id="rId79"/>
    <p:sldId id="337" r:id="rId80"/>
    <p:sldId id="338" r:id="rId81"/>
    <p:sldId id="339" r:id="rId82"/>
    <p:sldId id="340" r:id="rId83"/>
    <p:sldId id="341" r:id="rId84"/>
    <p:sldId id="342" r:id="rId85"/>
    <p:sldId id="343" r:id="rId86"/>
    <p:sldId id="344" r:id="rId87"/>
    <p:sldId id="345" r:id="rId88"/>
    <p:sldId id="346" r:id="rId89"/>
    <p:sldId id="347" r:id="rId90"/>
    <p:sldId id="348" r:id="rId91"/>
    <p:sldId id="349" r:id="rId92"/>
    <p:sldId id="350" r:id="rId93"/>
    <p:sldId id="351" r:id="rId94"/>
    <p:sldId id="352" r:id="rId95"/>
    <p:sldId id="353" r:id="rId96"/>
    <p:sldId id="354" r:id="rId97"/>
    <p:sldId id="355" r:id="rId98"/>
    <p:sldId id="356" r:id="rId99"/>
    <p:sldId id="357" r:id="rId100"/>
    <p:sldId id="358" r:id="rId101"/>
    <p:sldId id="359" r:id="rId102"/>
    <p:sldId id="360" r:id="rId103"/>
    <p:sldId id="361" r:id="rId104"/>
    <p:sldId id="362" r:id="rId105"/>
    <p:sldId id="363" r:id="rId106"/>
    <p:sldId id="364" r:id="rId107"/>
    <p:sldId id="365" r:id="rId108"/>
    <p:sldId id="366" r:id="rId109"/>
    <p:sldId id="367" r:id="rId110"/>
    <p:sldId id="368" r:id="rId111"/>
    <p:sldId id="369" r:id="rId112"/>
    <p:sldId id="370" r:id="rId114"/>
    <p:sldId id="371" r:id="rId115"/>
    <p:sldId id="372" r:id="rId116"/>
    <p:sldId id="373" r:id="rId117"/>
    <p:sldId id="374" r:id="rId118"/>
    <p:sldId id="375" r:id="rId119"/>
    <p:sldId id="376" r:id="rId120"/>
    <p:sldId id="377" r:id="rId121"/>
    <p:sldId id="378" r:id="rId122"/>
    <p:sldId id="379" r:id="rId123"/>
    <p:sldId id="380" r:id="rId124"/>
  </p:sldIdLst>
  <p:sldSz cx="12192000" cy="6858000"/>
  <p:notesSz cx="6858000" cy="9144000"/>
  <p:custDataLst>
    <p:tags r:id="rId12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作者" initials="A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DCDCDC"/>
    <a:srgbClr val="F0F0F0"/>
    <a:srgbClr val="E6E6E6"/>
    <a:srgbClr val="C8C8C8"/>
    <a:srgbClr val="FAFAFA"/>
    <a:srgbClr val="BEBEB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778" autoAdjust="0"/>
    <p:restoredTop sz="94660"/>
  </p:normalViewPr>
  <p:slideViewPr>
    <p:cSldViewPr snapToGrid="0" showGuides="1">
      <p:cViewPr varScale="1">
        <p:scale>
          <a:sx n="99" d="100"/>
          <a:sy n="99" d="100"/>
        </p:scale>
        <p:origin x="84" y="582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>
      <p:cViewPr varScale="1">
        <p:scale>
          <a:sx n="92" d="100"/>
          <a:sy n="92" d="100"/>
        </p:scale>
        <p:origin x="2550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9" Type="http://schemas.openxmlformats.org/officeDocument/2006/relationships/slide" Target="slides/slide97.xml"/><Relationship Id="rId98" Type="http://schemas.openxmlformats.org/officeDocument/2006/relationships/slide" Target="slides/slide96.xml"/><Relationship Id="rId97" Type="http://schemas.openxmlformats.org/officeDocument/2006/relationships/slide" Target="slides/slide95.xml"/><Relationship Id="rId96" Type="http://schemas.openxmlformats.org/officeDocument/2006/relationships/slide" Target="slides/slide94.xml"/><Relationship Id="rId95" Type="http://schemas.openxmlformats.org/officeDocument/2006/relationships/slide" Target="slides/slide93.xml"/><Relationship Id="rId94" Type="http://schemas.openxmlformats.org/officeDocument/2006/relationships/slide" Target="slides/slide92.xml"/><Relationship Id="rId93" Type="http://schemas.openxmlformats.org/officeDocument/2006/relationships/slide" Target="slides/slide91.xml"/><Relationship Id="rId92" Type="http://schemas.openxmlformats.org/officeDocument/2006/relationships/slide" Target="slides/slide90.xml"/><Relationship Id="rId91" Type="http://schemas.openxmlformats.org/officeDocument/2006/relationships/slide" Target="slides/slide89.xml"/><Relationship Id="rId90" Type="http://schemas.openxmlformats.org/officeDocument/2006/relationships/slide" Target="slides/slide88.xml"/><Relationship Id="rId9" Type="http://schemas.openxmlformats.org/officeDocument/2006/relationships/slide" Target="slides/slide7.xml"/><Relationship Id="rId89" Type="http://schemas.openxmlformats.org/officeDocument/2006/relationships/slide" Target="slides/slide87.xml"/><Relationship Id="rId88" Type="http://schemas.openxmlformats.org/officeDocument/2006/relationships/slide" Target="slides/slide86.xml"/><Relationship Id="rId87" Type="http://schemas.openxmlformats.org/officeDocument/2006/relationships/slide" Target="slides/slide85.xml"/><Relationship Id="rId86" Type="http://schemas.openxmlformats.org/officeDocument/2006/relationships/slide" Target="slides/slide84.xml"/><Relationship Id="rId85" Type="http://schemas.openxmlformats.org/officeDocument/2006/relationships/slide" Target="slides/slide83.xml"/><Relationship Id="rId84" Type="http://schemas.openxmlformats.org/officeDocument/2006/relationships/slide" Target="slides/slide82.xml"/><Relationship Id="rId83" Type="http://schemas.openxmlformats.org/officeDocument/2006/relationships/slide" Target="slides/slide81.xml"/><Relationship Id="rId82" Type="http://schemas.openxmlformats.org/officeDocument/2006/relationships/slide" Target="slides/slide80.xml"/><Relationship Id="rId81" Type="http://schemas.openxmlformats.org/officeDocument/2006/relationships/slide" Target="slides/slide79.xml"/><Relationship Id="rId80" Type="http://schemas.openxmlformats.org/officeDocument/2006/relationships/slide" Target="slides/slide78.xml"/><Relationship Id="rId8" Type="http://schemas.openxmlformats.org/officeDocument/2006/relationships/slide" Target="slides/slide6.xml"/><Relationship Id="rId79" Type="http://schemas.openxmlformats.org/officeDocument/2006/relationships/slide" Target="slides/slide77.xml"/><Relationship Id="rId78" Type="http://schemas.openxmlformats.org/officeDocument/2006/relationships/slide" Target="slides/slide76.xml"/><Relationship Id="rId77" Type="http://schemas.openxmlformats.org/officeDocument/2006/relationships/slide" Target="slides/slide75.xml"/><Relationship Id="rId76" Type="http://schemas.openxmlformats.org/officeDocument/2006/relationships/slide" Target="slides/slide74.xml"/><Relationship Id="rId75" Type="http://schemas.openxmlformats.org/officeDocument/2006/relationships/slide" Target="slides/slide73.xml"/><Relationship Id="rId74" Type="http://schemas.openxmlformats.org/officeDocument/2006/relationships/slide" Target="slides/slide72.xml"/><Relationship Id="rId73" Type="http://schemas.openxmlformats.org/officeDocument/2006/relationships/slide" Target="slides/slide71.xml"/><Relationship Id="rId72" Type="http://schemas.openxmlformats.org/officeDocument/2006/relationships/slide" Target="slides/slide70.xml"/><Relationship Id="rId71" Type="http://schemas.openxmlformats.org/officeDocument/2006/relationships/slide" Target="slides/slide69.xml"/><Relationship Id="rId70" Type="http://schemas.openxmlformats.org/officeDocument/2006/relationships/slide" Target="slides/slide68.xml"/><Relationship Id="rId7" Type="http://schemas.openxmlformats.org/officeDocument/2006/relationships/slide" Target="slides/slide5.xml"/><Relationship Id="rId69" Type="http://schemas.openxmlformats.org/officeDocument/2006/relationships/slide" Target="slides/slide67.xml"/><Relationship Id="rId68" Type="http://schemas.openxmlformats.org/officeDocument/2006/relationships/slide" Target="slides/slide66.xml"/><Relationship Id="rId67" Type="http://schemas.openxmlformats.org/officeDocument/2006/relationships/slide" Target="slides/slide65.xml"/><Relationship Id="rId66" Type="http://schemas.openxmlformats.org/officeDocument/2006/relationships/slide" Target="slides/slide64.xml"/><Relationship Id="rId65" Type="http://schemas.openxmlformats.org/officeDocument/2006/relationships/slide" Target="slides/slide63.xml"/><Relationship Id="rId64" Type="http://schemas.openxmlformats.org/officeDocument/2006/relationships/slide" Target="slides/slide62.xml"/><Relationship Id="rId63" Type="http://schemas.openxmlformats.org/officeDocument/2006/relationships/slide" Target="slides/slide61.xml"/><Relationship Id="rId62" Type="http://schemas.openxmlformats.org/officeDocument/2006/relationships/slide" Target="slides/slide60.xml"/><Relationship Id="rId61" Type="http://schemas.openxmlformats.org/officeDocument/2006/relationships/slide" Target="slides/slide59.xml"/><Relationship Id="rId60" Type="http://schemas.openxmlformats.org/officeDocument/2006/relationships/slide" Target="slides/slide58.xml"/><Relationship Id="rId6" Type="http://schemas.openxmlformats.org/officeDocument/2006/relationships/slide" Target="slides/slide4.xml"/><Relationship Id="rId59" Type="http://schemas.openxmlformats.org/officeDocument/2006/relationships/slide" Target="slides/slide57.xml"/><Relationship Id="rId58" Type="http://schemas.openxmlformats.org/officeDocument/2006/relationships/slide" Target="slides/slide56.xml"/><Relationship Id="rId57" Type="http://schemas.openxmlformats.org/officeDocument/2006/relationships/slide" Target="slides/slide55.xml"/><Relationship Id="rId56" Type="http://schemas.openxmlformats.org/officeDocument/2006/relationships/slide" Target="slides/slide54.xml"/><Relationship Id="rId55" Type="http://schemas.openxmlformats.org/officeDocument/2006/relationships/slide" Target="slides/slide53.xml"/><Relationship Id="rId54" Type="http://schemas.openxmlformats.org/officeDocument/2006/relationships/slide" Target="slides/slide52.xml"/><Relationship Id="rId53" Type="http://schemas.openxmlformats.org/officeDocument/2006/relationships/slide" Target="slides/slide51.xml"/><Relationship Id="rId52" Type="http://schemas.openxmlformats.org/officeDocument/2006/relationships/slide" Target="slides/slide50.xml"/><Relationship Id="rId51" Type="http://schemas.openxmlformats.org/officeDocument/2006/relationships/slide" Target="slides/slide49.xml"/><Relationship Id="rId50" Type="http://schemas.openxmlformats.org/officeDocument/2006/relationships/slide" Target="slides/slide48.xml"/><Relationship Id="rId5" Type="http://schemas.openxmlformats.org/officeDocument/2006/relationships/slide" Target="slides/slide3.xml"/><Relationship Id="rId49" Type="http://schemas.openxmlformats.org/officeDocument/2006/relationships/slide" Target="slides/slide47.xml"/><Relationship Id="rId48" Type="http://schemas.openxmlformats.org/officeDocument/2006/relationships/slide" Target="slides/slide46.xml"/><Relationship Id="rId47" Type="http://schemas.openxmlformats.org/officeDocument/2006/relationships/slide" Target="slides/slide45.xml"/><Relationship Id="rId46" Type="http://schemas.openxmlformats.org/officeDocument/2006/relationships/slide" Target="slides/slide44.xml"/><Relationship Id="rId45" Type="http://schemas.openxmlformats.org/officeDocument/2006/relationships/slide" Target="slides/slide43.xml"/><Relationship Id="rId44" Type="http://schemas.openxmlformats.org/officeDocument/2006/relationships/slide" Target="slides/slide42.xml"/><Relationship Id="rId43" Type="http://schemas.openxmlformats.org/officeDocument/2006/relationships/slide" Target="slides/slide41.xml"/><Relationship Id="rId42" Type="http://schemas.openxmlformats.org/officeDocument/2006/relationships/slide" Target="slides/slide40.xml"/><Relationship Id="rId41" Type="http://schemas.openxmlformats.org/officeDocument/2006/relationships/slide" Target="slides/slide39.xml"/><Relationship Id="rId40" Type="http://schemas.openxmlformats.org/officeDocument/2006/relationships/slide" Target="slides/slide38.xml"/><Relationship Id="rId4" Type="http://schemas.openxmlformats.org/officeDocument/2006/relationships/slide" Target="slides/slide2.xml"/><Relationship Id="rId39" Type="http://schemas.openxmlformats.org/officeDocument/2006/relationships/slide" Target="slides/slide37.xml"/><Relationship Id="rId38" Type="http://schemas.openxmlformats.org/officeDocument/2006/relationships/slide" Target="slides/slide36.xml"/><Relationship Id="rId37" Type="http://schemas.openxmlformats.org/officeDocument/2006/relationships/slide" Target="slides/slide35.xml"/><Relationship Id="rId36" Type="http://schemas.openxmlformats.org/officeDocument/2006/relationships/slide" Target="slides/slide34.xml"/><Relationship Id="rId35" Type="http://schemas.openxmlformats.org/officeDocument/2006/relationships/slide" Target="slides/slide33.xml"/><Relationship Id="rId34" Type="http://schemas.openxmlformats.org/officeDocument/2006/relationships/slide" Target="slides/slide32.xml"/><Relationship Id="rId33" Type="http://schemas.openxmlformats.org/officeDocument/2006/relationships/slide" Target="slides/slide31.xml"/><Relationship Id="rId32" Type="http://schemas.openxmlformats.org/officeDocument/2006/relationships/slide" Target="slides/slide30.xml"/><Relationship Id="rId31" Type="http://schemas.openxmlformats.org/officeDocument/2006/relationships/slide" Target="slides/slide29.xml"/><Relationship Id="rId30" Type="http://schemas.openxmlformats.org/officeDocument/2006/relationships/slide" Target="slides/slide28.xml"/><Relationship Id="rId3" Type="http://schemas.openxmlformats.org/officeDocument/2006/relationships/slide" Target="slides/slide1.xml"/><Relationship Id="rId29" Type="http://schemas.openxmlformats.org/officeDocument/2006/relationships/slide" Target="slides/slide27.xml"/><Relationship Id="rId28" Type="http://schemas.openxmlformats.org/officeDocument/2006/relationships/slide" Target="slides/slide26.xml"/><Relationship Id="rId27" Type="http://schemas.openxmlformats.org/officeDocument/2006/relationships/slide" Target="slides/slide25.xml"/><Relationship Id="rId26" Type="http://schemas.openxmlformats.org/officeDocument/2006/relationships/slide" Target="slides/slide24.xml"/><Relationship Id="rId25" Type="http://schemas.openxmlformats.org/officeDocument/2006/relationships/slide" Target="slides/slide23.xml"/><Relationship Id="rId24" Type="http://schemas.openxmlformats.org/officeDocument/2006/relationships/slide" Target="slides/slide22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9" Type="http://schemas.openxmlformats.org/officeDocument/2006/relationships/tags" Target="tags/tag670.xml"/><Relationship Id="rId128" Type="http://schemas.openxmlformats.org/officeDocument/2006/relationships/commentAuthors" Target="commentAuthors.xml"/><Relationship Id="rId127" Type="http://schemas.openxmlformats.org/officeDocument/2006/relationships/tableStyles" Target="tableStyles.xml"/><Relationship Id="rId126" Type="http://schemas.openxmlformats.org/officeDocument/2006/relationships/viewProps" Target="viewProps.xml"/><Relationship Id="rId125" Type="http://schemas.openxmlformats.org/officeDocument/2006/relationships/presProps" Target="presProps.xml"/><Relationship Id="rId124" Type="http://schemas.openxmlformats.org/officeDocument/2006/relationships/slide" Target="slides/slide121.xml"/><Relationship Id="rId123" Type="http://schemas.openxmlformats.org/officeDocument/2006/relationships/slide" Target="slides/slide120.xml"/><Relationship Id="rId122" Type="http://schemas.openxmlformats.org/officeDocument/2006/relationships/slide" Target="slides/slide119.xml"/><Relationship Id="rId121" Type="http://schemas.openxmlformats.org/officeDocument/2006/relationships/slide" Target="slides/slide118.xml"/><Relationship Id="rId120" Type="http://schemas.openxmlformats.org/officeDocument/2006/relationships/slide" Target="slides/slide117.xml"/><Relationship Id="rId12" Type="http://schemas.openxmlformats.org/officeDocument/2006/relationships/slide" Target="slides/slide10.xml"/><Relationship Id="rId119" Type="http://schemas.openxmlformats.org/officeDocument/2006/relationships/slide" Target="slides/slide116.xml"/><Relationship Id="rId118" Type="http://schemas.openxmlformats.org/officeDocument/2006/relationships/slide" Target="slides/slide115.xml"/><Relationship Id="rId117" Type="http://schemas.openxmlformats.org/officeDocument/2006/relationships/slide" Target="slides/slide114.xml"/><Relationship Id="rId116" Type="http://schemas.openxmlformats.org/officeDocument/2006/relationships/slide" Target="slides/slide113.xml"/><Relationship Id="rId115" Type="http://schemas.openxmlformats.org/officeDocument/2006/relationships/slide" Target="slides/slide112.xml"/><Relationship Id="rId114" Type="http://schemas.openxmlformats.org/officeDocument/2006/relationships/slide" Target="slides/slide111.xml"/><Relationship Id="rId113" Type="http://schemas.openxmlformats.org/officeDocument/2006/relationships/notesMaster" Target="notesMasters/notesMaster1.xml"/><Relationship Id="rId112" Type="http://schemas.openxmlformats.org/officeDocument/2006/relationships/slide" Target="slides/slide110.xml"/><Relationship Id="rId111" Type="http://schemas.openxmlformats.org/officeDocument/2006/relationships/slide" Target="slides/slide109.xml"/><Relationship Id="rId110" Type="http://schemas.openxmlformats.org/officeDocument/2006/relationships/slide" Target="slides/slide108.xml"/><Relationship Id="rId11" Type="http://schemas.openxmlformats.org/officeDocument/2006/relationships/slide" Target="slides/slide9.xml"/><Relationship Id="rId109" Type="http://schemas.openxmlformats.org/officeDocument/2006/relationships/slide" Target="slides/slide107.xml"/><Relationship Id="rId108" Type="http://schemas.openxmlformats.org/officeDocument/2006/relationships/slide" Target="slides/slide106.xml"/><Relationship Id="rId107" Type="http://schemas.openxmlformats.org/officeDocument/2006/relationships/slide" Target="slides/slide105.xml"/><Relationship Id="rId106" Type="http://schemas.openxmlformats.org/officeDocument/2006/relationships/slide" Target="slides/slide104.xml"/><Relationship Id="rId105" Type="http://schemas.openxmlformats.org/officeDocument/2006/relationships/slide" Target="slides/slide103.xml"/><Relationship Id="rId104" Type="http://schemas.openxmlformats.org/officeDocument/2006/relationships/slide" Target="slides/slide102.xml"/><Relationship Id="rId103" Type="http://schemas.openxmlformats.org/officeDocument/2006/relationships/slide" Target="slides/slide101.xml"/><Relationship Id="rId102" Type="http://schemas.openxmlformats.org/officeDocument/2006/relationships/slide" Target="slides/slide100.xml"/><Relationship Id="rId101" Type="http://schemas.openxmlformats.org/officeDocument/2006/relationships/slide" Target="slides/slide99.xml"/><Relationship Id="rId100" Type="http://schemas.openxmlformats.org/officeDocument/2006/relationships/slide" Target="slides/slide98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0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6" Type="http://schemas.openxmlformats.org/officeDocument/2006/relationships/tags" Target="../tags/tag5.xml"/><Relationship Id="rId5" Type="http://schemas.openxmlformats.org/officeDocument/2006/relationships/tags" Target="../tags/tag4.xml"/><Relationship Id="rId4" Type="http://schemas.openxmlformats.org/officeDocument/2006/relationships/tags" Target="../tags/tag3.xml"/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5" Type="http://schemas.openxmlformats.org/officeDocument/2006/relationships/tags" Target="../tags/tag51.xml"/><Relationship Id="rId4" Type="http://schemas.openxmlformats.org/officeDocument/2006/relationships/tags" Target="../tags/tag50.xml"/><Relationship Id="rId3" Type="http://schemas.openxmlformats.org/officeDocument/2006/relationships/tags" Target="../tags/tag49.xml"/><Relationship Id="rId2" Type="http://schemas.openxmlformats.org/officeDocument/2006/relationships/tags" Target="../tags/tag48.xml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6" Type="http://schemas.openxmlformats.org/officeDocument/2006/relationships/tags" Target="../tags/tag56.xml"/><Relationship Id="rId5" Type="http://schemas.openxmlformats.org/officeDocument/2006/relationships/tags" Target="../tags/tag55.xml"/><Relationship Id="rId4" Type="http://schemas.openxmlformats.org/officeDocument/2006/relationships/tags" Target="../tags/tag54.xml"/><Relationship Id="rId3" Type="http://schemas.openxmlformats.org/officeDocument/2006/relationships/tags" Target="../tags/tag53.xml"/><Relationship Id="rId2" Type="http://schemas.openxmlformats.org/officeDocument/2006/relationships/tags" Target="../tags/tag52.xml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6" Type="http://schemas.openxmlformats.org/officeDocument/2006/relationships/tags" Target="../tags/tag10.xml"/><Relationship Id="rId5" Type="http://schemas.openxmlformats.org/officeDocument/2006/relationships/tags" Target="../tags/tag9.xml"/><Relationship Id="rId4" Type="http://schemas.openxmlformats.org/officeDocument/2006/relationships/tags" Target="../tags/tag8.xml"/><Relationship Id="rId3" Type="http://schemas.openxmlformats.org/officeDocument/2006/relationships/tags" Target="../tags/tag7.xml"/><Relationship Id="rId2" Type="http://schemas.openxmlformats.org/officeDocument/2006/relationships/tags" Target="../tags/tag6.xml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6" Type="http://schemas.openxmlformats.org/officeDocument/2006/relationships/tags" Target="../tags/tag15.xml"/><Relationship Id="rId5" Type="http://schemas.openxmlformats.org/officeDocument/2006/relationships/tags" Target="../tags/tag14.xml"/><Relationship Id="rId4" Type="http://schemas.openxmlformats.org/officeDocument/2006/relationships/tags" Target="../tags/tag13.xml"/><Relationship Id="rId3" Type="http://schemas.openxmlformats.org/officeDocument/2006/relationships/tags" Target="../tags/tag12.xml"/><Relationship Id="rId2" Type="http://schemas.openxmlformats.org/officeDocument/2006/relationships/tags" Target="../tags/tag11.xml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7" Type="http://schemas.openxmlformats.org/officeDocument/2006/relationships/tags" Target="../tags/tag21.xml"/><Relationship Id="rId6" Type="http://schemas.openxmlformats.org/officeDocument/2006/relationships/tags" Target="../tags/tag20.xml"/><Relationship Id="rId5" Type="http://schemas.openxmlformats.org/officeDocument/2006/relationships/tags" Target="../tags/tag19.xml"/><Relationship Id="rId4" Type="http://schemas.openxmlformats.org/officeDocument/2006/relationships/tags" Target="../tags/tag18.xml"/><Relationship Id="rId3" Type="http://schemas.openxmlformats.org/officeDocument/2006/relationships/tags" Target="../tags/tag17.xml"/><Relationship Id="rId2" Type="http://schemas.openxmlformats.org/officeDocument/2006/relationships/tags" Target="../tags/tag16.xml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9" Type="http://schemas.openxmlformats.org/officeDocument/2006/relationships/tags" Target="../tags/tag29.xml"/><Relationship Id="rId8" Type="http://schemas.openxmlformats.org/officeDocument/2006/relationships/tags" Target="../tags/tag28.xml"/><Relationship Id="rId7" Type="http://schemas.openxmlformats.org/officeDocument/2006/relationships/tags" Target="../tags/tag27.xml"/><Relationship Id="rId6" Type="http://schemas.openxmlformats.org/officeDocument/2006/relationships/tags" Target="../tags/tag26.xml"/><Relationship Id="rId5" Type="http://schemas.openxmlformats.org/officeDocument/2006/relationships/tags" Target="../tags/tag25.xml"/><Relationship Id="rId4" Type="http://schemas.openxmlformats.org/officeDocument/2006/relationships/tags" Target="../tags/tag24.xml"/><Relationship Id="rId3" Type="http://schemas.openxmlformats.org/officeDocument/2006/relationships/tags" Target="../tags/tag23.xml"/><Relationship Id="rId2" Type="http://schemas.openxmlformats.org/officeDocument/2006/relationships/tags" Target="../tags/tag22.xml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5" Type="http://schemas.openxmlformats.org/officeDocument/2006/relationships/tags" Target="../tags/tag33.xml"/><Relationship Id="rId4" Type="http://schemas.openxmlformats.org/officeDocument/2006/relationships/tags" Target="../tags/tag32.xml"/><Relationship Id="rId3" Type="http://schemas.openxmlformats.org/officeDocument/2006/relationships/tags" Target="../tags/tag31.xml"/><Relationship Id="rId2" Type="http://schemas.openxmlformats.org/officeDocument/2006/relationships/tags" Target="../tags/tag30.xm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4" Type="http://schemas.openxmlformats.org/officeDocument/2006/relationships/tags" Target="../tags/tag36.xml"/><Relationship Id="rId3" Type="http://schemas.openxmlformats.org/officeDocument/2006/relationships/tags" Target="../tags/tag35.xml"/><Relationship Id="rId2" Type="http://schemas.openxmlformats.org/officeDocument/2006/relationships/tags" Target="../tags/tag34.xml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7" Type="http://schemas.openxmlformats.org/officeDocument/2006/relationships/tags" Target="../tags/tag42.xml"/><Relationship Id="rId6" Type="http://schemas.openxmlformats.org/officeDocument/2006/relationships/tags" Target="../tags/tag41.xml"/><Relationship Id="rId5" Type="http://schemas.openxmlformats.org/officeDocument/2006/relationships/tags" Target="../tags/tag40.xml"/><Relationship Id="rId4" Type="http://schemas.openxmlformats.org/officeDocument/2006/relationships/tags" Target="../tags/tag39.xml"/><Relationship Id="rId3" Type="http://schemas.openxmlformats.org/officeDocument/2006/relationships/tags" Target="../tags/tag38.xml"/><Relationship Id="rId2" Type="http://schemas.openxmlformats.org/officeDocument/2006/relationships/tags" Target="../tags/tag37.xml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6" Type="http://schemas.openxmlformats.org/officeDocument/2006/relationships/tags" Target="../tags/tag47.xml"/><Relationship Id="rId5" Type="http://schemas.openxmlformats.org/officeDocument/2006/relationships/tags" Target="../tags/tag46.xml"/><Relationship Id="rId4" Type="http://schemas.openxmlformats.org/officeDocument/2006/relationships/tags" Target="../tags/tag45.xml"/><Relationship Id="rId3" Type="http://schemas.openxmlformats.org/officeDocument/2006/relationships/tags" Target="../tags/tag44.xml"/><Relationship Id="rId2" Type="http://schemas.openxmlformats.org/officeDocument/2006/relationships/tags" Target="../tags/tag43.xm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1198800" y="914400"/>
            <a:ext cx="9799200" cy="2570400"/>
          </a:xfrm>
        </p:spPr>
        <p:txBody>
          <a:bodyPr lIns="90000" tIns="46800" rIns="90000" bIns="46800" anchor="b" anchorCtr="0">
            <a:normAutofit/>
          </a:bodyPr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1198800" y="3560400"/>
            <a:ext cx="9799200" cy="1472400"/>
          </a:xfrm>
        </p:spPr>
        <p:txBody>
          <a:bodyPr lIns="90000" tIns="46800" rIns="90000" bIns="46800">
            <a:normAutofit/>
          </a:bodyPr>
          <a:lstStyle>
            <a:lvl1pPr marL="0" indent="0" algn="ctr">
              <a:lnSpc>
                <a:spcPct val="110000"/>
              </a:lnSpc>
              <a:buNone/>
              <a:defRPr sz="2400" spc="2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单击此处编辑母版副标题样式</a:t>
            </a:r>
            <a:endParaRPr lang="zh-CN" altLang="en-US" dirty="0"/>
          </a:p>
        </p:txBody>
      </p:sp>
      <p:sp>
        <p:nvSpPr>
          <p:cNvPr id="16" name="日期占位符 15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17" name="页脚占位符 16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8" name="灯片编号占位符 17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  <p:custDataLst>
              <p:tags r:id="rId5"/>
            </p:custDataLst>
          </p:nvPr>
        </p:nvSpPr>
        <p:spPr>
          <a:xfrm>
            <a:off x="608400" y="774000"/>
            <a:ext cx="10972800" cy="5482800"/>
          </a:xfrm>
        </p:spPr>
        <p:txBody>
          <a:bodyPr/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5"/>
            </p:custDataLst>
          </p:nvPr>
        </p:nvSpPr>
        <p:spPr>
          <a:xfrm>
            <a:off x="1198800" y="2484000"/>
            <a:ext cx="9799200" cy="1018800"/>
          </a:xfrm>
        </p:spPr>
        <p:txBody>
          <a:bodyPr vert="horz" lIns="90000" tIns="46800" rIns="90000" bIns="46800" rtlCol="0" anchor="t" anchorCtr="0">
            <a:normAutofit/>
          </a:bodyPr>
          <a:lstStyle>
            <a:lvl1pPr algn="ctr">
              <a:defRPr sz="6000"/>
            </a:lvl1pPr>
          </a:lstStyle>
          <a:p>
            <a:pPr lvl="0"/>
            <a:r>
              <a:rPr lang="zh-CN" altLang="en-US" smtClean="0"/>
              <a:t>单击此处编辑标题</a:t>
            </a:r>
            <a:endParaRPr lang="zh-CN" altLang="en-US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  <p:custDataLst>
              <p:tags r:id="rId6"/>
            </p:custDataLst>
          </p:nvPr>
        </p:nvSpPr>
        <p:spPr>
          <a:xfrm>
            <a:off x="1198800" y="3560400"/>
            <a:ext cx="9799200" cy="471600"/>
          </a:xfrm>
        </p:spPr>
        <p:txBody>
          <a:bodyPr lIns="90000" tIns="46800" rIns="90000" bIns="46800">
            <a:normAutofit/>
          </a:bodyPr>
          <a:lstStyle>
            <a:lvl1pPr algn="ctr">
              <a:lnSpc>
                <a:spcPct val="110000"/>
              </a:lnSpc>
              <a:buNone/>
              <a:defRPr sz="2400" spc="200"/>
            </a:lvl1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3"/>
            </p:custDataLst>
          </p:nvPr>
        </p:nvSpPr>
        <p:spPr>
          <a:xfrm>
            <a:off x="608400" y="1490400"/>
            <a:ext cx="10969200" cy="4759200"/>
          </a:xfr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2"/>
            </p:custDataLst>
          </p:nvPr>
        </p:nvSpPr>
        <p:spPr>
          <a:xfrm>
            <a:off x="1990800" y="3848400"/>
            <a:ext cx="7768800" cy="766800"/>
          </a:xfrm>
        </p:spPr>
        <p:txBody>
          <a:bodyPr lIns="90000" tIns="46800" rIns="90000" bIns="46800" anchor="b" anchorCtr="0">
            <a:normAutofit/>
          </a:bodyPr>
          <a:lstStyle>
            <a:lvl1pPr>
              <a:defRPr sz="4400"/>
            </a:lvl1pPr>
          </a:lstStyle>
          <a:p>
            <a:r>
              <a:rPr lang="zh-CN" altLang="en-US" dirty="0"/>
              <a:t>单击此处编辑标题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3"/>
            </p:custDataLst>
          </p:nvPr>
        </p:nvSpPr>
        <p:spPr>
          <a:xfrm>
            <a:off x="1990800" y="4615200"/>
            <a:ext cx="7768800" cy="867600"/>
          </a:xfrm>
        </p:spPr>
        <p:txBody>
          <a:bodyPr lIns="90000" tIns="46800" rIns="90000" bIns="46800">
            <a:normAutofit/>
          </a:bodyPr>
          <a:lstStyle>
            <a:lvl1pPr marL="0" indent="0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单击此处编辑文本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  <p:custDataLst>
              <p:tags r:id="rId3"/>
            </p:custDataLst>
          </p:nvPr>
        </p:nvSpPr>
        <p:spPr>
          <a:xfrm>
            <a:off x="608400" y="1501200"/>
            <a:ext cx="5176800" cy="4748400"/>
          </a:xfr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4"/>
            </p:custDataLst>
          </p:nvPr>
        </p:nvSpPr>
        <p:spPr>
          <a:xfrm>
            <a:off x="6411600" y="1501200"/>
            <a:ext cx="5176800" cy="4748400"/>
          </a:xfrm>
        </p:spPr>
        <p:txBody>
          <a:bodyPr lIns="90000" tIns="46800" rIns="90000" bIns="4680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5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6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7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3"/>
            </p:custDataLst>
          </p:nvPr>
        </p:nvSpPr>
        <p:spPr>
          <a:xfrm>
            <a:off x="608400" y="1429200"/>
            <a:ext cx="5342400" cy="381600"/>
          </a:xfrm>
        </p:spPr>
        <p:txBody>
          <a:bodyPr lIns="101600" tIns="38100" rIns="76200" bIns="38100" anchor="t" anchorCtr="0">
            <a:normAutofit/>
          </a:bodyPr>
          <a:lstStyle>
            <a:lvl1pPr marL="0" indent="0">
              <a:lnSpc>
                <a:spcPct val="100000"/>
              </a:lnSpc>
              <a:buNone/>
              <a:defRPr sz="2000" b="1" spc="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单击此处编辑文本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4"/>
            </p:custDataLst>
          </p:nvPr>
        </p:nvSpPr>
        <p:spPr>
          <a:xfrm>
            <a:off x="60840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5"/>
            </p:custDataLst>
          </p:nvPr>
        </p:nvSpPr>
        <p:spPr>
          <a:xfrm>
            <a:off x="6235750" y="1421729"/>
            <a:ext cx="5342400" cy="381600"/>
          </a:xfrm>
        </p:spPr>
        <p:txBody>
          <a:bodyPr vert="horz" lIns="101600" tIns="38100" rIns="76200" bIns="38100" rtlCol="0" anchor="t" anchorCtr="0">
            <a:normAutofit/>
          </a:bodyPr>
          <a:lstStyle>
            <a:lvl1pPr marL="0" indent="0">
              <a:lnSpc>
                <a:spcPct val="100000"/>
              </a:lnSpc>
              <a:buNone/>
              <a:defRPr sz="2000" b="1" spc="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单击此处编辑文本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6"/>
            </p:custDataLst>
          </p:nvPr>
        </p:nvSpPr>
        <p:spPr>
          <a:xfrm>
            <a:off x="623575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7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8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9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/>
          <p:cNvSpPr>
            <a:spLocks noGrp="1"/>
          </p:cNvSpPr>
          <p:nvPr>
            <p:ph type="pic" idx="1"/>
            <p:custDataLst>
              <p:tags r:id="rId2"/>
            </p:custDataLst>
          </p:nvPr>
        </p:nvSpPr>
        <p:spPr>
          <a:xfrm>
            <a:off x="608400" y="1555200"/>
            <a:ext cx="5233077" cy="4608000"/>
          </a:xfrm>
        </p:spPr>
        <p:txBody>
          <a:bodyPr vert="horz" lIns="90000" tIns="46800" rIns="90000" bIns="46800" rtlCol="0">
            <a:normAutofit/>
          </a:bodyPr>
          <a:lstStyle>
            <a:lvl1pPr>
              <a:buNone/>
              <a:defRPr sz="1600"/>
            </a:lvl1pPr>
          </a:lstStyle>
          <a:p>
            <a:pPr lvl="0"/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  <p:custDataLst>
              <p:tags r:id="rId3"/>
            </p:custDataLst>
          </p:nvPr>
        </p:nvSpPr>
        <p:spPr>
          <a:xfrm>
            <a:off x="6350400" y="1555200"/>
            <a:ext cx="5227200" cy="4608000"/>
          </a:xfrm>
        </p:spPr>
        <p:txBody>
          <a:bodyPr vert="horz" lIns="90000" tIns="46800" rIns="90000" bIns="46800" rtlCol="0">
            <a:normAutofit/>
          </a:bodyPr>
          <a:lstStyle>
            <a:lvl1pPr>
              <a:buNone/>
              <a:defRPr sz="1600"/>
            </a:lvl1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9EFD9D74-47D9-4702-A33C-335B63B48DBF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FABC47A4-756D-490B-A52F-7D9E2C9FC05F}" type="slidenum">
              <a:rPr lang="zh-CN" altLang="en-US" smtClean="0"/>
            </a:fld>
            <a:endParaRPr lang="zh-CN" altLang="en-US"/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/>
        <p:txBody>
          <a:bodyPr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 hasCustomPrompt="1"/>
            <p:custDataLst>
              <p:tags r:id="rId2"/>
            </p:custDataLst>
          </p:nvPr>
        </p:nvSpPr>
        <p:spPr>
          <a:xfrm>
            <a:off x="10234800" y="914400"/>
            <a:ext cx="1044000" cy="5029200"/>
          </a:xfrm>
        </p:spPr>
        <p:txBody>
          <a:bodyPr vert="eaVert" lIns="90000" tIns="46800" rIns="90000" bIns="46800" rtlCol="0" anchor="ctr" anchorCtr="0">
            <a:normAutofit/>
          </a:bodyPr>
          <a:lstStyle>
            <a:lvl1pPr>
              <a:buNone/>
              <a:defRPr sz="2800"/>
            </a:lvl1pPr>
          </a:lstStyle>
          <a:p>
            <a:pPr lvl="0"/>
            <a:r>
              <a:rPr lang="zh-CN" altLang="en-US" smtClean="0"/>
              <a:t>单击此处编辑标题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  <p:custDataLst>
              <p:tags r:id="rId3"/>
            </p:custDataLst>
          </p:nvPr>
        </p:nvSpPr>
        <p:spPr>
          <a:xfrm>
            <a:off x="914400" y="914400"/>
            <a:ext cx="9169200" cy="5029200"/>
          </a:xfrm>
        </p:spPr>
        <p:txBody>
          <a:bodyPr vert="eaVert" lIns="46800" tIns="46800" rIns="46800" bIns="46800"/>
          <a:lstStyle>
            <a:lvl1pPr marL="228600" indent="-228600">
              <a:spcAft>
                <a:spcPts val="1000"/>
              </a:spcAft>
              <a:defRPr spc="300"/>
            </a:lvl1pPr>
            <a:lvl2pPr marL="685800" indent="-228600">
              <a:defRPr spc="300"/>
            </a:lvl2pPr>
            <a:lvl3pPr marL="1143000" indent="-228600">
              <a:defRPr spc="300"/>
            </a:lvl3pPr>
            <a:lvl4pPr marL="1600200" indent="-228600">
              <a:defRPr spc="300"/>
            </a:lvl4pPr>
            <a:lvl5pPr marL="2057400" indent="-228600">
              <a:defRPr spc="300"/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8" Type="http://schemas.openxmlformats.org/officeDocument/2006/relationships/theme" Target="../theme/theme1.xml"/><Relationship Id="rId17" Type="http://schemas.openxmlformats.org/officeDocument/2006/relationships/tags" Target="../tags/tag62.xml"/><Relationship Id="rId16" Type="http://schemas.openxmlformats.org/officeDocument/2006/relationships/tags" Target="../tags/tag61.xml"/><Relationship Id="rId15" Type="http://schemas.openxmlformats.org/officeDocument/2006/relationships/tags" Target="../tags/tag60.xml"/><Relationship Id="rId14" Type="http://schemas.openxmlformats.org/officeDocument/2006/relationships/tags" Target="../tags/tag59.xml"/><Relationship Id="rId13" Type="http://schemas.openxmlformats.org/officeDocument/2006/relationships/tags" Target="../tags/tag58.xml"/><Relationship Id="rId12" Type="http://schemas.openxmlformats.org/officeDocument/2006/relationships/tags" Target="../tags/tag57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>
          <a:xfrm>
            <a:off x="608400" y="608400"/>
            <a:ext cx="10969200" cy="705600"/>
          </a:xfrm>
          <a:prstGeom prst="rect">
            <a:avLst/>
          </a:prstGeom>
        </p:spPr>
        <p:txBody>
          <a:bodyPr vert="horz" lIns="90170" tIns="46990" rIns="90170" bIns="46990" rtlCol="0" anchor="ctr" anchorCtr="0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13"/>
            </p:custDataLst>
          </p:nvPr>
        </p:nvSpPr>
        <p:spPr>
          <a:xfrm>
            <a:off x="608400" y="1490400"/>
            <a:ext cx="10969200" cy="4759200"/>
          </a:xfrm>
          <a:prstGeom prst="rect">
            <a:avLst/>
          </a:prstGeo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14"/>
            </p:custDataLst>
          </p:nvPr>
        </p:nvSpPr>
        <p:spPr>
          <a:xfrm>
            <a:off x="6120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 sz="10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15"/>
            </p:custDataLst>
          </p:nvPr>
        </p:nvSpPr>
        <p:spPr>
          <a:xfrm>
            <a:off x="4116000" y="6314400"/>
            <a:ext cx="396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10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16"/>
            </p:custDataLst>
          </p:nvPr>
        </p:nvSpPr>
        <p:spPr>
          <a:xfrm>
            <a:off x="88776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>
              <a:defRPr sz="10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  <p:custDataLst>
      <p:tags r:id="rId17"/>
    </p:custData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fontAlgn="auto" latinLnBrk="0" hangingPunct="1">
        <a:lnSpc>
          <a:spcPct val="100000"/>
        </a:lnSpc>
        <a:spcBef>
          <a:spcPct val="0"/>
        </a:spcBef>
        <a:buNone/>
        <a:defRPr sz="3600" b="0" u="none" strike="noStrike" kern="1200" cap="none" spc="300" normalizeH="0" baseline="0">
          <a:solidFill>
            <a:schemeClr val="tx1">
              <a:lumMod val="85000"/>
              <a:lumOff val="15000"/>
            </a:schemeClr>
          </a:solidFill>
          <a:uFillTx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fontAlgn="auto" latinLnBrk="0" hangingPunct="1">
        <a:lnSpc>
          <a:spcPct val="130000"/>
        </a:lnSpc>
        <a:spcBef>
          <a:spcPts val="0"/>
        </a:spcBef>
        <a:spcAft>
          <a:spcPts val="1000"/>
        </a:spcAft>
        <a:buFont typeface="Arial" panose="020B0604020202020204" pitchFamily="34" charset="0"/>
        <a:buChar char="●"/>
        <a:defRPr sz="18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1pPr>
      <a:lvl2pPr marL="6858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●"/>
        <a:tabLst>
          <a:tab pos="1609725" algn="l"/>
          <a:tab pos="1609725" algn="l"/>
          <a:tab pos="1609725" algn="l"/>
          <a:tab pos="1609725" algn="l"/>
        </a:tabLst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2pPr>
      <a:lvl3pPr marL="11430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●"/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3pPr>
      <a:lvl4pPr marL="16002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300"/>
        </a:spcAft>
        <a:buFont typeface="Wingdings" panose="05000000000000000000" charset="0"/>
        <a:buChar char="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4pPr>
      <a:lvl5pPr marL="20574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•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9" Type="http://schemas.openxmlformats.org/officeDocument/2006/relationships/tags" Target="../tags/tag68.xml"/><Relationship Id="rId8" Type="http://schemas.openxmlformats.org/officeDocument/2006/relationships/tags" Target="../tags/tag67.xml"/><Relationship Id="rId7" Type="http://schemas.openxmlformats.org/officeDocument/2006/relationships/tags" Target="../tags/tag66.xml"/><Relationship Id="rId6" Type="http://schemas.openxmlformats.org/officeDocument/2006/relationships/image" Target="../media/image2.png"/><Relationship Id="rId5" Type="http://schemas.openxmlformats.org/officeDocument/2006/relationships/tags" Target="../tags/tag65.xml"/><Relationship Id="rId4" Type="http://schemas.openxmlformats.org/officeDocument/2006/relationships/tags" Target="../tags/tag64.xml"/><Relationship Id="rId3" Type="http://schemas.openxmlformats.org/officeDocument/2006/relationships/image" Target="file:///C:\Users\D69LXP2\Desktop\400px_tools/pic_temp/pic_sup.png" TargetMode="External"/><Relationship Id="rId2" Type="http://schemas.openxmlformats.org/officeDocument/2006/relationships/image" Target="../media/image1.jpeg"/><Relationship Id="rId11" Type="http://schemas.openxmlformats.org/officeDocument/2006/relationships/slideLayout" Target="../slideLayouts/slideLayout7.xml"/><Relationship Id="rId10" Type="http://schemas.openxmlformats.org/officeDocument/2006/relationships/tags" Target="../tags/tag69.xml"/><Relationship Id="rId1" Type="http://schemas.openxmlformats.org/officeDocument/2006/relationships/tags" Target="../tags/tag63.xml"/></Relationships>
</file>

<file path=ppt/slides/_rels/slide1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14.xml"/><Relationship Id="rId4" Type="http://schemas.openxmlformats.org/officeDocument/2006/relationships/tags" Target="../tags/tag113.xml"/><Relationship Id="rId3" Type="http://schemas.openxmlformats.org/officeDocument/2006/relationships/tags" Target="../tags/tag112.xml"/><Relationship Id="rId2" Type="http://schemas.openxmlformats.org/officeDocument/2006/relationships/tags" Target="../tags/tag111.xml"/><Relationship Id="rId1" Type="http://schemas.openxmlformats.org/officeDocument/2006/relationships/tags" Target="../tags/tag110.xml"/></Relationships>
</file>

<file path=ppt/slides/_rels/slide10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64.xml"/><Relationship Id="rId4" Type="http://schemas.openxmlformats.org/officeDocument/2006/relationships/tags" Target="../tags/tag563.xml"/><Relationship Id="rId3" Type="http://schemas.openxmlformats.org/officeDocument/2006/relationships/tags" Target="../tags/tag562.xml"/><Relationship Id="rId2" Type="http://schemas.openxmlformats.org/officeDocument/2006/relationships/tags" Target="../tags/tag561.xml"/><Relationship Id="rId1" Type="http://schemas.openxmlformats.org/officeDocument/2006/relationships/tags" Target="../tags/tag560.xml"/></Relationships>
</file>

<file path=ppt/slides/_rels/slide10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69.xml"/><Relationship Id="rId4" Type="http://schemas.openxmlformats.org/officeDocument/2006/relationships/tags" Target="../tags/tag568.xml"/><Relationship Id="rId3" Type="http://schemas.openxmlformats.org/officeDocument/2006/relationships/tags" Target="../tags/tag567.xml"/><Relationship Id="rId2" Type="http://schemas.openxmlformats.org/officeDocument/2006/relationships/tags" Target="../tags/tag566.xml"/><Relationship Id="rId1" Type="http://schemas.openxmlformats.org/officeDocument/2006/relationships/tags" Target="../tags/tag565.xml"/></Relationships>
</file>

<file path=ppt/slides/_rels/slide10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74.xml"/><Relationship Id="rId4" Type="http://schemas.openxmlformats.org/officeDocument/2006/relationships/tags" Target="../tags/tag573.xml"/><Relationship Id="rId3" Type="http://schemas.openxmlformats.org/officeDocument/2006/relationships/tags" Target="../tags/tag572.xml"/><Relationship Id="rId2" Type="http://schemas.openxmlformats.org/officeDocument/2006/relationships/tags" Target="../tags/tag571.xml"/><Relationship Id="rId1" Type="http://schemas.openxmlformats.org/officeDocument/2006/relationships/tags" Target="../tags/tag570.xml"/></Relationships>
</file>

<file path=ppt/slides/_rels/slide10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79.xml"/><Relationship Id="rId4" Type="http://schemas.openxmlformats.org/officeDocument/2006/relationships/tags" Target="../tags/tag578.xml"/><Relationship Id="rId3" Type="http://schemas.openxmlformats.org/officeDocument/2006/relationships/tags" Target="../tags/tag577.xml"/><Relationship Id="rId2" Type="http://schemas.openxmlformats.org/officeDocument/2006/relationships/tags" Target="../tags/tag576.xml"/><Relationship Id="rId1" Type="http://schemas.openxmlformats.org/officeDocument/2006/relationships/tags" Target="../tags/tag575.xml"/></Relationships>
</file>

<file path=ppt/slides/_rels/slide10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84.xml"/><Relationship Id="rId4" Type="http://schemas.openxmlformats.org/officeDocument/2006/relationships/tags" Target="../tags/tag583.xml"/><Relationship Id="rId3" Type="http://schemas.openxmlformats.org/officeDocument/2006/relationships/tags" Target="../tags/tag582.xml"/><Relationship Id="rId2" Type="http://schemas.openxmlformats.org/officeDocument/2006/relationships/tags" Target="../tags/tag581.xml"/><Relationship Id="rId1" Type="http://schemas.openxmlformats.org/officeDocument/2006/relationships/tags" Target="../tags/tag580.xml"/></Relationships>
</file>

<file path=ppt/slides/_rels/slide10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89.xml"/><Relationship Id="rId4" Type="http://schemas.openxmlformats.org/officeDocument/2006/relationships/tags" Target="../tags/tag588.xml"/><Relationship Id="rId3" Type="http://schemas.openxmlformats.org/officeDocument/2006/relationships/tags" Target="../tags/tag587.xml"/><Relationship Id="rId2" Type="http://schemas.openxmlformats.org/officeDocument/2006/relationships/tags" Target="../tags/tag586.xml"/><Relationship Id="rId1" Type="http://schemas.openxmlformats.org/officeDocument/2006/relationships/tags" Target="../tags/tag585.xml"/></Relationships>
</file>

<file path=ppt/slides/_rels/slide10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94.xml"/><Relationship Id="rId4" Type="http://schemas.openxmlformats.org/officeDocument/2006/relationships/tags" Target="../tags/tag593.xml"/><Relationship Id="rId3" Type="http://schemas.openxmlformats.org/officeDocument/2006/relationships/tags" Target="../tags/tag592.xml"/><Relationship Id="rId2" Type="http://schemas.openxmlformats.org/officeDocument/2006/relationships/tags" Target="../tags/tag591.xml"/><Relationship Id="rId1" Type="http://schemas.openxmlformats.org/officeDocument/2006/relationships/tags" Target="../tags/tag590.xml"/></Relationships>
</file>

<file path=ppt/slides/_rels/slide10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99.xml"/><Relationship Id="rId4" Type="http://schemas.openxmlformats.org/officeDocument/2006/relationships/tags" Target="../tags/tag598.xml"/><Relationship Id="rId3" Type="http://schemas.openxmlformats.org/officeDocument/2006/relationships/tags" Target="../tags/tag597.xml"/><Relationship Id="rId2" Type="http://schemas.openxmlformats.org/officeDocument/2006/relationships/tags" Target="../tags/tag596.xml"/><Relationship Id="rId1" Type="http://schemas.openxmlformats.org/officeDocument/2006/relationships/tags" Target="../tags/tag595.xml"/></Relationships>
</file>

<file path=ppt/slides/_rels/slide10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04.xml"/><Relationship Id="rId4" Type="http://schemas.openxmlformats.org/officeDocument/2006/relationships/tags" Target="../tags/tag603.xml"/><Relationship Id="rId3" Type="http://schemas.openxmlformats.org/officeDocument/2006/relationships/tags" Target="../tags/tag602.xml"/><Relationship Id="rId2" Type="http://schemas.openxmlformats.org/officeDocument/2006/relationships/tags" Target="../tags/tag601.xml"/><Relationship Id="rId1" Type="http://schemas.openxmlformats.org/officeDocument/2006/relationships/tags" Target="../tags/tag600.xml"/></Relationships>
</file>

<file path=ppt/slides/_rels/slide10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09.xml"/><Relationship Id="rId4" Type="http://schemas.openxmlformats.org/officeDocument/2006/relationships/tags" Target="../tags/tag608.xml"/><Relationship Id="rId3" Type="http://schemas.openxmlformats.org/officeDocument/2006/relationships/tags" Target="../tags/tag607.xml"/><Relationship Id="rId2" Type="http://schemas.openxmlformats.org/officeDocument/2006/relationships/tags" Target="../tags/tag606.xml"/><Relationship Id="rId1" Type="http://schemas.openxmlformats.org/officeDocument/2006/relationships/tags" Target="../tags/tag605.xml"/></Relationships>
</file>

<file path=ppt/slides/_rels/slide1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19.xml"/><Relationship Id="rId4" Type="http://schemas.openxmlformats.org/officeDocument/2006/relationships/tags" Target="../tags/tag118.xml"/><Relationship Id="rId3" Type="http://schemas.openxmlformats.org/officeDocument/2006/relationships/tags" Target="../tags/tag117.xml"/><Relationship Id="rId2" Type="http://schemas.openxmlformats.org/officeDocument/2006/relationships/tags" Target="../tags/tag116.xml"/><Relationship Id="rId1" Type="http://schemas.openxmlformats.org/officeDocument/2006/relationships/tags" Target="../tags/tag115.xml"/></Relationships>
</file>

<file path=ppt/slides/_rels/slide110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614.xml"/><Relationship Id="rId4" Type="http://schemas.openxmlformats.org/officeDocument/2006/relationships/tags" Target="../tags/tag613.xml"/><Relationship Id="rId3" Type="http://schemas.openxmlformats.org/officeDocument/2006/relationships/tags" Target="../tags/tag612.xml"/><Relationship Id="rId2" Type="http://schemas.openxmlformats.org/officeDocument/2006/relationships/tags" Target="../tags/tag611.xml"/><Relationship Id="rId1" Type="http://schemas.openxmlformats.org/officeDocument/2006/relationships/tags" Target="../tags/tag610.xml"/></Relationships>
</file>

<file path=ppt/slides/_rels/slide11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19.xml"/><Relationship Id="rId4" Type="http://schemas.openxmlformats.org/officeDocument/2006/relationships/tags" Target="../tags/tag618.xml"/><Relationship Id="rId3" Type="http://schemas.openxmlformats.org/officeDocument/2006/relationships/tags" Target="../tags/tag617.xml"/><Relationship Id="rId2" Type="http://schemas.openxmlformats.org/officeDocument/2006/relationships/tags" Target="../tags/tag616.xml"/><Relationship Id="rId1" Type="http://schemas.openxmlformats.org/officeDocument/2006/relationships/tags" Target="../tags/tag615.xml"/></Relationships>
</file>

<file path=ppt/slides/_rels/slide11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24.xml"/><Relationship Id="rId4" Type="http://schemas.openxmlformats.org/officeDocument/2006/relationships/tags" Target="../tags/tag623.xml"/><Relationship Id="rId3" Type="http://schemas.openxmlformats.org/officeDocument/2006/relationships/tags" Target="../tags/tag622.xml"/><Relationship Id="rId2" Type="http://schemas.openxmlformats.org/officeDocument/2006/relationships/tags" Target="../tags/tag621.xml"/><Relationship Id="rId1" Type="http://schemas.openxmlformats.org/officeDocument/2006/relationships/tags" Target="../tags/tag620.xml"/></Relationships>
</file>

<file path=ppt/slides/_rels/slide11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29.xml"/><Relationship Id="rId4" Type="http://schemas.openxmlformats.org/officeDocument/2006/relationships/tags" Target="../tags/tag628.xml"/><Relationship Id="rId3" Type="http://schemas.openxmlformats.org/officeDocument/2006/relationships/tags" Target="../tags/tag627.xml"/><Relationship Id="rId2" Type="http://schemas.openxmlformats.org/officeDocument/2006/relationships/tags" Target="../tags/tag626.xml"/><Relationship Id="rId1" Type="http://schemas.openxmlformats.org/officeDocument/2006/relationships/tags" Target="../tags/tag625.xml"/></Relationships>
</file>

<file path=ppt/slides/_rels/slide11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34.xml"/><Relationship Id="rId4" Type="http://schemas.openxmlformats.org/officeDocument/2006/relationships/tags" Target="../tags/tag633.xml"/><Relationship Id="rId3" Type="http://schemas.openxmlformats.org/officeDocument/2006/relationships/tags" Target="../tags/tag632.xml"/><Relationship Id="rId2" Type="http://schemas.openxmlformats.org/officeDocument/2006/relationships/tags" Target="../tags/tag631.xml"/><Relationship Id="rId1" Type="http://schemas.openxmlformats.org/officeDocument/2006/relationships/tags" Target="../tags/tag630.xml"/></Relationships>
</file>

<file path=ppt/slides/_rels/slide11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39.xml"/><Relationship Id="rId4" Type="http://schemas.openxmlformats.org/officeDocument/2006/relationships/tags" Target="../tags/tag638.xml"/><Relationship Id="rId3" Type="http://schemas.openxmlformats.org/officeDocument/2006/relationships/tags" Target="../tags/tag637.xml"/><Relationship Id="rId2" Type="http://schemas.openxmlformats.org/officeDocument/2006/relationships/tags" Target="../tags/tag636.xml"/><Relationship Id="rId1" Type="http://schemas.openxmlformats.org/officeDocument/2006/relationships/tags" Target="../tags/tag635.xml"/></Relationships>
</file>

<file path=ppt/slides/_rels/slide11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44.xml"/><Relationship Id="rId4" Type="http://schemas.openxmlformats.org/officeDocument/2006/relationships/tags" Target="../tags/tag643.xml"/><Relationship Id="rId3" Type="http://schemas.openxmlformats.org/officeDocument/2006/relationships/tags" Target="../tags/tag642.xml"/><Relationship Id="rId2" Type="http://schemas.openxmlformats.org/officeDocument/2006/relationships/tags" Target="../tags/tag641.xml"/><Relationship Id="rId1" Type="http://schemas.openxmlformats.org/officeDocument/2006/relationships/tags" Target="../tags/tag640.xml"/></Relationships>
</file>

<file path=ppt/slides/_rels/slide11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49.xml"/><Relationship Id="rId4" Type="http://schemas.openxmlformats.org/officeDocument/2006/relationships/tags" Target="../tags/tag648.xml"/><Relationship Id="rId3" Type="http://schemas.openxmlformats.org/officeDocument/2006/relationships/tags" Target="../tags/tag647.xml"/><Relationship Id="rId2" Type="http://schemas.openxmlformats.org/officeDocument/2006/relationships/tags" Target="../tags/tag646.xml"/><Relationship Id="rId1" Type="http://schemas.openxmlformats.org/officeDocument/2006/relationships/tags" Target="../tags/tag645.xml"/></Relationships>
</file>

<file path=ppt/slides/_rels/slide11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54.xml"/><Relationship Id="rId4" Type="http://schemas.openxmlformats.org/officeDocument/2006/relationships/tags" Target="../tags/tag653.xml"/><Relationship Id="rId3" Type="http://schemas.openxmlformats.org/officeDocument/2006/relationships/tags" Target="../tags/tag652.xml"/><Relationship Id="rId2" Type="http://schemas.openxmlformats.org/officeDocument/2006/relationships/tags" Target="../tags/tag651.xml"/><Relationship Id="rId1" Type="http://schemas.openxmlformats.org/officeDocument/2006/relationships/tags" Target="../tags/tag650.xml"/></Relationships>
</file>

<file path=ppt/slides/_rels/slide11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59.xml"/><Relationship Id="rId4" Type="http://schemas.openxmlformats.org/officeDocument/2006/relationships/tags" Target="../tags/tag658.xml"/><Relationship Id="rId3" Type="http://schemas.openxmlformats.org/officeDocument/2006/relationships/tags" Target="../tags/tag657.xml"/><Relationship Id="rId2" Type="http://schemas.openxmlformats.org/officeDocument/2006/relationships/tags" Target="../tags/tag656.xml"/><Relationship Id="rId1" Type="http://schemas.openxmlformats.org/officeDocument/2006/relationships/tags" Target="../tags/tag655.xml"/></Relationships>
</file>

<file path=ppt/slides/_rels/slide1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24.xml"/><Relationship Id="rId4" Type="http://schemas.openxmlformats.org/officeDocument/2006/relationships/tags" Target="../tags/tag123.xml"/><Relationship Id="rId3" Type="http://schemas.openxmlformats.org/officeDocument/2006/relationships/tags" Target="../tags/tag122.xml"/><Relationship Id="rId2" Type="http://schemas.openxmlformats.org/officeDocument/2006/relationships/tags" Target="../tags/tag121.xml"/><Relationship Id="rId1" Type="http://schemas.openxmlformats.org/officeDocument/2006/relationships/tags" Target="../tags/tag120.xml"/></Relationships>
</file>

<file path=ppt/slides/_rels/slide12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64.xml"/><Relationship Id="rId4" Type="http://schemas.openxmlformats.org/officeDocument/2006/relationships/tags" Target="../tags/tag663.xml"/><Relationship Id="rId3" Type="http://schemas.openxmlformats.org/officeDocument/2006/relationships/tags" Target="../tags/tag662.xml"/><Relationship Id="rId2" Type="http://schemas.openxmlformats.org/officeDocument/2006/relationships/tags" Target="../tags/tag661.xml"/><Relationship Id="rId1" Type="http://schemas.openxmlformats.org/officeDocument/2006/relationships/tags" Target="../tags/tag660.xml"/></Relationships>
</file>

<file path=ppt/slides/_rels/slide12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669.xml"/><Relationship Id="rId4" Type="http://schemas.openxmlformats.org/officeDocument/2006/relationships/tags" Target="../tags/tag668.xml"/><Relationship Id="rId3" Type="http://schemas.openxmlformats.org/officeDocument/2006/relationships/tags" Target="../tags/tag667.xml"/><Relationship Id="rId2" Type="http://schemas.openxmlformats.org/officeDocument/2006/relationships/tags" Target="../tags/tag666.xml"/><Relationship Id="rId1" Type="http://schemas.openxmlformats.org/officeDocument/2006/relationships/tags" Target="../tags/tag665.xml"/></Relationships>
</file>

<file path=ppt/slides/_rels/slide1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29.xml"/><Relationship Id="rId4" Type="http://schemas.openxmlformats.org/officeDocument/2006/relationships/tags" Target="../tags/tag128.xml"/><Relationship Id="rId3" Type="http://schemas.openxmlformats.org/officeDocument/2006/relationships/tags" Target="../tags/tag127.xml"/><Relationship Id="rId2" Type="http://schemas.openxmlformats.org/officeDocument/2006/relationships/tags" Target="../tags/tag126.xml"/><Relationship Id="rId1" Type="http://schemas.openxmlformats.org/officeDocument/2006/relationships/tags" Target="../tags/tag125.xml"/></Relationships>
</file>

<file path=ppt/slides/_rels/slide1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34.xml"/><Relationship Id="rId4" Type="http://schemas.openxmlformats.org/officeDocument/2006/relationships/tags" Target="../tags/tag133.xml"/><Relationship Id="rId3" Type="http://schemas.openxmlformats.org/officeDocument/2006/relationships/tags" Target="../tags/tag132.xml"/><Relationship Id="rId2" Type="http://schemas.openxmlformats.org/officeDocument/2006/relationships/tags" Target="../tags/tag131.xml"/><Relationship Id="rId1" Type="http://schemas.openxmlformats.org/officeDocument/2006/relationships/tags" Target="../tags/tag130.xml"/></Relationships>
</file>

<file path=ppt/slides/_rels/slide1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39.xml"/><Relationship Id="rId4" Type="http://schemas.openxmlformats.org/officeDocument/2006/relationships/tags" Target="../tags/tag138.xml"/><Relationship Id="rId3" Type="http://schemas.openxmlformats.org/officeDocument/2006/relationships/tags" Target="../tags/tag137.xml"/><Relationship Id="rId2" Type="http://schemas.openxmlformats.org/officeDocument/2006/relationships/tags" Target="../tags/tag136.xml"/><Relationship Id="rId1" Type="http://schemas.openxmlformats.org/officeDocument/2006/relationships/tags" Target="../tags/tag135.xml"/></Relationships>
</file>

<file path=ppt/slides/_rels/slide1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44.xml"/><Relationship Id="rId4" Type="http://schemas.openxmlformats.org/officeDocument/2006/relationships/tags" Target="../tags/tag143.xml"/><Relationship Id="rId3" Type="http://schemas.openxmlformats.org/officeDocument/2006/relationships/tags" Target="../tags/tag142.xml"/><Relationship Id="rId2" Type="http://schemas.openxmlformats.org/officeDocument/2006/relationships/tags" Target="../tags/tag141.xml"/><Relationship Id="rId1" Type="http://schemas.openxmlformats.org/officeDocument/2006/relationships/tags" Target="../tags/tag140.xml"/></Relationships>
</file>

<file path=ppt/slides/_rels/slide1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49.xml"/><Relationship Id="rId4" Type="http://schemas.openxmlformats.org/officeDocument/2006/relationships/tags" Target="../tags/tag148.xml"/><Relationship Id="rId3" Type="http://schemas.openxmlformats.org/officeDocument/2006/relationships/tags" Target="../tags/tag147.xml"/><Relationship Id="rId2" Type="http://schemas.openxmlformats.org/officeDocument/2006/relationships/tags" Target="../tags/tag146.xml"/><Relationship Id="rId1" Type="http://schemas.openxmlformats.org/officeDocument/2006/relationships/tags" Target="../tags/tag145.xml"/></Relationships>
</file>

<file path=ppt/slides/_rels/slide1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54.xml"/><Relationship Id="rId4" Type="http://schemas.openxmlformats.org/officeDocument/2006/relationships/tags" Target="../tags/tag153.xml"/><Relationship Id="rId3" Type="http://schemas.openxmlformats.org/officeDocument/2006/relationships/tags" Target="../tags/tag152.xml"/><Relationship Id="rId2" Type="http://schemas.openxmlformats.org/officeDocument/2006/relationships/tags" Target="../tags/tag151.xml"/><Relationship Id="rId1" Type="http://schemas.openxmlformats.org/officeDocument/2006/relationships/tags" Target="../tags/tag150.xml"/></Relationships>
</file>

<file path=ppt/slides/_rels/slide1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59.xml"/><Relationship Id="rId4" Type="http://schemas.openxmlformats.org/officeDocument/2006/relationships/tags" Target="../tags/tag158.xml"/><Relationship Id="rId3" Type="http://schemas.openxmlformats.org/officeDocument/2006/relationships/tags" Target="../tags/tag157.xml"/><Relationship Id="rId2" Type="http://schemas.openxmlformats.org/officeDocument/2006/relationships/tags" Target="../tags/tag156.xml"/><Relationship Id="rId1" Type="http://schemas.openxmlformats.org/officeDocument/2006/relationships/tags" Target="../tags/tag155.xml"/></Relationships>
</file>

<file path=ppt/slides/_rels/slide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74.xml"/><Relationship Id="rId4" Type="http://schemas.openxmlformats.org/officeDocument/2006/relationships/tags" Target="../tags/tag73.xml"/><Relationship Id="rId3" Type="http://schemas.openxmlformats.org/officeDocument/2006/relationships/tags" Target="../tags/tag72.xml"/><Relationship Id="rId2" Type="http://schemas.openxmlformats.org/officeDocument/2006/relationships/tags" Target="../tags/tag71.xml"/><Relationship Id="rId1" Type="http://schemas.openxmlformats.org/officeDocument/2006/relationships/tags" Target="../tags/tag70.xml"/></Relationships>
</file>

<file path=ppt/slides/_rels/slide2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64.xml"/><Relationship Id="rId4" Type="http://schemas.openxmlformats.org/officeDocument/2006/relationships/tags" Target="../tags/tag163.xml"/><Relationship Id="rId3" Type="http://schemas.openxmlformats.org/officeDocument/2006/relationships/tags" Target="../tags/tag162.xml"/><Relationship Id="rId2" Type="http://schemas.openxmlformats.org/officeDocument/2006/relationships/tags" Target="../tags/tag161.xml"/><Relationship Id="rId1" Type="http://schemas.openxmlformats.org/officeDocument/2006/relationships/tags" Target="../tags/tag160.xml"/></Relationships>
</file>

<file path=ppt/slides/_rels/slide2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69.xml"/><Relationship Id="rId4" Type="http://schemas.openxmlformats.org/officeDocument/2006/relationships/tags" Target="../tags/tag168.xml"/><Relationship Id="rId3" Type="http://schemas.openxmlformats.org/officeDocument/2006/relationships/tags" Target="../tags/tag167.xml"/><Relationship Id="rId2" Type="http://schemas.openxmlformats.org/officeDocument/2006/relationships/tags" Target="../tags/tag166.xml"/><Relationship Id="rId1" Type="http://schemas.openxmlformats.org/officeDocument/2006/relationships/tags" Target="../tags/tag165.xml"/></Relationships>
</file>

<file path=ppt/slides/_rels/slide2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74.xml"/><Relationship Id="rId4" Type="http://schemas.openxmlformats.org/officeDocument/2006/relationships/tags" Target="../tags/tag173.xml"/><Relationship Id="rId3" Type="http://schemas.openxmlformats.org/officeDocument/2006/relationships/tags" Target="../tags/tag172.xml"/><Relationship Id="rId2" Type="http://schemas.openxmlformats.org/officeDocument/2006/relationships/tags" Target="../tags/tag171.xml"/><Relationship Id="rId1" Type="http://schemas.openxmlformats.org/officeDocument/2006/relationships/tags" Target="../tags/tag170.xml"/></Relationships>
</file>

<file path=ppt/slides/_rels/slide2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79.xml"/><Relationship Id="rId4" Type="http://schemas.openxmlformats.org/officeDocument/2006/relationships/tags" Target="../tags/tag178.xml"/><Relationship Id="rId3" Type="http://schemas.openxmlformats.org/officeDocument/2006/relationships/tags" Target="../tags/tag177.xml"/><Relationship Id="rId2" Type="http://schemas.openxmlformats.org/officeDocument/2006/relationships/tags" Target="../tags/tag176.xml"/><Relationship Id="rId1" Type="http://schemas.openxmlformats.org/officeDocument/2006/relationships/tags" Target="../tags/tag175.xml"/></Relationships>
</file>

<file path=ppt/slides/_rels/slide2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84.xml"/><Relationship Id="rId4" Type="http://schemas.openxmlformats.org/officeDocument/2006/relationships/tags" Target="../tags/tag183.xml"/><Relationship Id="rId3" Type="http://schemas.openxmlformats.org/officeDocument/2006/relationships/tags" Target="../tags/tag182.xml"/><Relationship Id="rId2" Type="http://schemas.openxmlformats.org/officeDocument/2006/relationships/tags" Target="../tags/tag181.xml"/><Relationship Id="rId1" Type="http://schemas.openxmlformats.org/officeDocument/2006/relationships/tags" Target="../tags/tag180.xml"/></Relationships>
</file>

<file path=ppt/slides/_rels/slide2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89.xml"/><Relationship Id="rId4" Type="http://schemas.openxmlformats.org/officeDocument/2006/relationships/tags" Target="../tags/tag188.xml"/><Relationship Id="rId3" Type="http://schemas.openxmlformats.org/officeDocument/2006/relationships/tags" Target="../tags/tag187.xml"/><Relationship Id="rId2" Type="http://schemas.openxmlformats.org/officeDocument/2006/relationships/tags" Target="../tags/tag186.xml"/><Relationship Id="rId1" Type="http://schemas.openxmlformats.org/officeDocument/2006/relationships/tags" Target="../tags/tag185.xml"/></Relationships>
</file>

<file path=ppt/slides/_rels/slide2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94.xml"/><Relationship Id="rId4" Type="http://schemas.openxmlformats.org/officeDocument/2006/relationships/tags" Target="../tags/tag193.xml"/><Relationship Id="rId3" Type="http://schemas.openxmlformats.org/officeDocument/2006/relationships/tags" Target="../tags/tag192.xml"/><Relationship Id="rId2" Type="http://schemas.openxmlformats.org/officeDocument/2006/relationships/tags" Target="../tags/tag191.xml"/><Relationship Id="rId1" Type="http://schemas.openxmlformats.org/officeDocument/2006/relationships/tags" Target="../tags/tag190.xml"/></Relationships>
</file>

<file path=ppt/slides/_rels/slide2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99.xml"/><Relationship Id="rId4" Type="http://schemas.openxmlformats.org/officeDocument/2006/relationships/tags" Target="../tags/tag198.xml"/><Relationship Id="rId3" Type="http://schemas.openxmlformats.org/officeDocument/2006/relationships/tags" Target="../tags/tag197.xml"/><Relationship Id="rId2" Type="http://schemas.openxmlformats.org/officeDocument/2006/relationships/tags" Target="../tags/tag196.xml"/><Relationship Id="rId1" Type="http://schemas.openxmlformats.org/officeDocument/2006/relationships/tags" Target="../tags/tag195.xml"/></Relationships>
</file>

<file path=ppt/slides/_rels/slide2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04.xml"/><Relationship Id="rId4" Type="http://schemas.openxmlformats.org/officeDocument/2006/relationships/tags" Target="../tags/tag203.xml"/><Relationship Id="rId3" Type="http://schemas.openxmlformats.org/officeDocument/2006/relationships/tags" Target="../tags/tag202.xml"/><Relationship Id="rId2" Type="http://schemas.openxmlformats.org/officeDocument/2006/relationships/tags" Target="../tags/tag201.xml"/><Relationship Id="rId1" Type="http://schemas.openxmlformats.org/officeDocument/2006/relationships/tags" Target="../tags/tag200.xml"/></Relationships>
</file>

<file path=ppt/slides/_rels/slide2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09.xml"/><Relationship Id="rId4" Type="http://schemas.openxmlformats.org/officeDocument/2006/relationships/tags" Target="../tags/tag208.xml"/><Relationship Id="rId3" Type="http://schemas.openxmlformats.org/officeDocument/2006/relationships/tags" Target="../tags/tag207.xml"/><Relationship Id="rId2" Type="http://schemas.openxmlformats.org/officeDocument/2006/relationships/tags" Target="../tags/tag206.xml"/><Relationship Id="rId1" Type="http://schemas.openxmlformats.org/officeDocument/2006/relationships/tags" Target="../tags/tag205.xml"/></Relationships>
</file>

<file path=ppt/slides/_rels/slide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79.xml"/><Relationship Id="rId4" Type="http://schemas.openxmlformats.org/officeDocument/2006/relationships/tags" Target="../tags/tag78.xml"/><Relationship Id="rId3" Type="http://schemas.openxmlformats.org/officeDocument/2006/relationships/tags" Target="../tags/tag77.xml"/><Relationship Id="rId2" Type="http://schemas.openxmlformats.org/officeDocument/2006/relationships/tags" Target="../tags/tag76.xml"/><Relationship Id="rId1" Type="http://schemas.openxmlformats.org/officeDocument/2006/relationships/tags" Target="../tags/tag75.xml"/></Relationships>
</file>

<file path=ppt/slides/_rels/slide3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14.xml"/><Relationship Id="rId4" Type="http://schemas.openxmlformats.org/officeDocument/2006/relationships/tags" Target="../tags/tag213.xml"/><Relationship Id="rId3" Type="http://schemas.openxmlformats.org/officeDocument/2006/relationships/tags" Target="../tags/tag212.xml"/><Relationship Id="rId2" Type="http://schemas.openxmlformats.org/officeDocument/2006/relationships/tags" Target="../tags/tag211.xml"/><Relationship Id="rId1" Type="http://schemas.openxmlformats.org/officeDocument/2006/relationships/tags" Target="../tags/tag210.xml"/></Relationships>
</file>

<file path=ppt/slides/_rels/slide3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19.xml"/><Relationship Id="rId4" Type="http://schemas.openxmlformats.org/officeDocument/2006/relationships/tags" Target="../tags/tag218.xml"/><Relationship Id="rId3" Type="http://schemas.openxmlformats.org/officeDocument/2006/relationships/tags" Target="../tags/tag217.xml"/><Relationship Id="rId2" Type="http://schemas.openxmlformats.org/officeDocument/2006/relationships/tags" Target="../tags/tag216.xml"/><Relationship Id="rId1" Type="http://schemas.openxmlformats.org/officeDocument/2006/relationships/tags" Target="../tags/tag215.xml"/></Relationships>
</file>

<file path=ppt/slides/_rels/slide3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24.xml"/><Relationship Id="rId4" Type="http://schemas.openxmlformats.org/officeDocument/2006/relationships/tags" Target="../tags/tag223.xml"/><Relationship Id="rId3" Type="http://schemas.openxmlformats.org/officeDocument/2006/relationships/tags" Target="../tags/tag222.xml"/><Relationship Id="rId2" Type="http://schemas.openxmlformats.org/officeDocument/2006/relationships/tags" Target="../tags/tag221.xml"/><Relationship Id="rId1" Type="http://schemas.openxmlformats.org/officeDocument/2006/relationships/tags" Target="../tags/tag220.xml"/></Relationships>
</file>

<file path=ppt/slides/_rels/slide3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29.xml"/><Relationship Id="rId4" Type="http://schemas.openxmlformats.org/officeDocument/2006/relationships/tags" Target="../tags/tag228.xml"/><Relationship Id="rId3" Type="http://schemas.openxmlformats.org/officeDocument/2006/relationships/tags" Target="../tags/tag227.xml"/><Relationship Id="rId2" Type="http://schemas.openxmlformats.org/officeDocument/2006/relationships/tags" Target="../tags/tag226.xml"/><Relationship Id="rId1" Type="http://schemas.openxmlformats.org/officeDocument/2006/relationships/tags" Target="../tags/tag225.xml"/></Relationships>
</file>

<file path=ppt/slides/_rels/slide3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34.xml"/><Relationship Id="rId4" Type="http://schemas.openxmlformats.org/officeDocument/2006/relationships/tags" Target="../tags/tag233.xml"/><Relationship Id="rId3" Type="http://schemas.openxmlformats.org/officeDocument/2006/relationships/tags" Target="../tags/tag232.xml"/><Relationship Id="rId2" Type="http://schemas.openxmlformats.org/officeDocument/2006/relationships/tags" Target="../tags/tag231.xml"/><Relationship Id="rId1" Type="http://schemas.openxmlformats.org/officeDocument/2006/relationships/tags" Target="../tags/tag230.xml"/></Relationships>
</file>

<file path=ppt/slides/_rels/slide3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39.xml"/><Relationship Id="rId4" Type="http://schemas.openxmlformats.org/officeDocument/2006/relationships/tags" Target="../tags/tag238.xml"/><Relationship Id="rId3" Type="http://schemas.openxmlformats.org/officeDocument/2006/relationships/tags" Target="../tags/tag237.xml"/><Relationship Id="rId2" Type="http://schemas.openxmlformats.org/officeDocument/2006/relationships/tags" Target="../tags/tag236.xml"/><Relationship Id="rId1" Type="http://schemas.openxmlformats.org/officeDocument/2006/relationships/tags" Target="../tags/tag235.xml"/></Relationships>
</file>

<file path=ppt/slides/_rels/slide3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44.xml"/><Relationship Id="rId4" Type="http://schemas.openxmlformats.org/officeDocument/2006/relationships/tags" Target="../tags/tag243.xml"/><Relationship Id="rId3" Type="http://schemas.openxmlformats.org/officeDocument/2006/relationships/tags" Target="../tags/tag242.xml"/><Relationship Id="rId2" Type="http://schemas.openxmlformats.org/officeDocument/2006/relationships/tags" Target="../tags/tag241.xml"/><Relationship Id="rId1" Type="http://schemas.openxmlformats.org/officeDocument/2006/relationships/tags" Target="../tags/tag240.xml"/></Relationships>
</file>

<file path=ppt/slides/_rels/slide3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49.xml"/><Relationship Id="rId4" Type="http://schemas.openxmlformats.org/officeDocument/2006/relationships/tags" Target="../tags/tag248.xml"/><Relationship Id="rId3" Type="http://schemas.openxmlformats.org/officeDocument/2006/relationships/tags" Target="../tags/tag247.xml"/><Relationship Id="rId2" Type="http://schemas.openxmlformats.org/officeDocument/2006/relationships/tags" Target="../tags/tag246.xml"/><Relationship Id="rId1" Type="http://schemas.openxmlformats.org/officeDocument/2006/relationships/tags" Target="../tags/tag245.xml"/></Relationships>
</file>

<file path=ppt/slides/_rels/slide3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54.xml"/><Relationship Id="rId4" Type="http://schemas.openxmlformats.org/officeDocument/2006/relationships/tags" Target="../tags/tag253.xml"/><Relationship Id="rId3" Type="http://schemas.openxmlformats.org/officeDocument/2006/relationships/tags" Target="../tags/tag252.xml"/><Relationship Id="rId2" Type="http://schemas.openxmlformats.org/officeDocument/2006/relationships/tags" Target="../tags/tag251.xml"/><Relationship Id="rId1" Type="http://schemas.openxmlformats.org/officeDocument/2006/relationships/tags" Target="../tags/tag250.xml"/></Relationships>
</file>

<file path=ppt/slides/_rels/slide3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59.xml"/><Relationship Id="rId4" Type="http://schemas.openxmlformats.org/officeDocument/2006/relationships/tags" Target="../tags/tag258.xml"/><Relationship Id="rId3" Type="http://schemas.openxmlformats.org/officeDocument/2006/relationships/tags" Target="../tags/tag257.xml"/><Relationship Id="rId2" Type="http://schemas.openxmlformats.org/officeDocument/2006/relationships/tags" Target="../tags/tag256.xml"/><Relationship Id="rId1" Type="http://schemas.openxmlformats.org/officeDocument/2006/relationships/tags" Target="../tags/tag255.xml"/></Relationships>
</file>

<file path=ppt/slides/_rels/slide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84.xml"/><Relationship Id="rId4" Type="http://schemas.openxmlformats.org/officeDocument/2006/relationships/tags" Target="../tags/tag83.xml"/><Relationship Id="rId3" Type="http://schemas.openxmlformats.org/officeDocument/2006/relationships/tags" Target="../tags/tag82.xml"/><Relationship Id="rId2" Type="http://schemas.openxmlformats.org/officeDocument/2006/relationships/tags" Target="../tags/tag81.xml"/><Relationship Id="rId1" Type="http://schemas.openxmlformats.org/officeDocument/2006/relationships/tags" Target="../tags/tag80.xml"/></Relationships>
</file>

<file path=ppt/slides/_rels/slide4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64.xml"/><Relationship Id="rId4" Type="http://schemas.openxmlformats.org/officeDocument/2006/relationships/tags" Target="../tags/tag263.xml"/><Relationship Id="rId3" Type="http://schemas.openxmlformats.org/officeDocument/2006/relationships/tags" Target="../tags/tag262.xml"/><Relationship Id="rId2" Type="http://schemas.openxmlformats.org/officeDocument/2006/relationships/tags" Target="../tags/tag261.xml"/><Relationship Id="rId1" Type="http://schemas.openxmlformats.org/officeDocument/2006/relationships/tags" Target="../tags/tag260.xml"/></Relationships>
</file>

<file path=ppt/slides/_rels/slide4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69.xml"/><Relationship Id="rId4" Type="http://schemas.openxmlformats.org/officeDocument/2006/relationships/tags" Target="../tags/tag268.xml"/><Relationship Id="rId3" Type="http://schemas.openxmlformats.org/officeDocument/2006/relationships/tags" Target="../tags/tag267.xml"/><Relationship Id="rId2" Type="http://schemas.openxmlformats.org/officeDocument/2006/relationships/tags" Target="../tags/tag266.xml"/><Relationship Id="rId1" Type="http://schemas.openxmlformats.org/officeDocument/2006/relationships/tags" Target="../tags/tag265.xml"/></Relationships>
</file>

<file path=ppt/slides/_rels/slide4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74.xml"/><Relationship Id="rId4" Type="http://schemas.openxmlformats.org/officeDocument/2006/relationships/tags" Target="../tags/tag273.xml"/><Relationship Id="rId3" Type="http://schemas.openxmlformats.org/officeDocument/2006/relationships/tags" Target="../tags/tag272.xml"/><Relationship Id="rId2" Type="http://schemas.openxmlformats.org/officeDocument/2006/relationships/tags" Target="../tags/tag271.xml"/><Relationship Id="rId1" Type="http://schemas.openxmlformats.org/officeDocument/2006/relationships/tags" Target="../tags/tag270.xml"/></Relationships>
</file>

<file path=ppt/slides/_rels/slide4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79.xml"/><Relationship Id="rId4" Type="http://schemas.openxmlformats.org/officeDocument/2006/relationships/tags" Target="../tags/tag278.xml"/><Relationship Id="rId3" Type="http://schemas.openxmlformats.org/officeDocument/2006/relationships/tags" Target="../tags/tag277.xml"/><Relationship Id="rId2" Type="http://schemas.openxmlformats.org/officeDocument/2006/relationships/tags" Target="../tags/tag276.xml"/><Relationship Id="rId1" Type="http://schemas.openxmlformats.org/officeDocument/2006/relationships/tags" Target="../tags/tag275.xml"/></Relationships>
</file>

<file path=ppt/slides/_rels/slide4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84.xml"/><Relationship Id="rId4" Type="http://schemas.openxmlformats.org/officeDocument/2006/relationships/tags" Target="../tags/tag283.xml"/><Relationship Id="rId3" Type="http://schemas.openxmlformats.org/officeDocument/2006/relationships/tags" Target="../tags/tag282.xml"/><Relationship Id="rId2" Type="http://schemas.openxmlformats.org/officeDocument/2006/relationships/tags" Target="../tags/tag281.xml"/><Relationship Id="rId1" Type="http://schemas.openxmlformats.org/officeDocument/2006/relationships/tags" Target="../tags/tag280.xml"/></Relationships>
</file>

<file path=ppt/slides/_rels/slide4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89.xml"/><Relationship Id="rId4" Type="http://schemas.openxmlformats.org/officeDocument/2006/relationships/tags" Target="../tags/tag288.xml"/><Relationship Id="rId3" Type="http://schemas.openxmlformats.org/officeDocument/2006/relationships/tags" Target="../tags/tag287.xml"/><Relationship Id="rId2" Type="http://schemas.openxmlformats.org/officeDocument/2006/relationships/tags" Target="../tags/tag286.xml"/><Relationship Id="rId1" Type="http://schemas.openxmlformats.org/officeDocument/2006/relationships/tags" Target="../tags/tag285.xml"/></Relationships>
</file>

<file path=ppt/slides/_rels/slide4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94.xml"/><Relationship Id="rId4" Type="http://schemas.openxmlformats.org/officeDocument/2006/relationships/tags" Target="../tags/tag293.xml"/><Relationship Id="rId3" Type="http://schemas.openxmlformats.org/officeDocument/2006/relationships/tags" Target="../tags/tag292.xml"/><Relationship Id="rId2" Type="http://schemas.openxmlformats.org/officeDocument/2006/relationships/tags" Target="../tags/tag291.xml"/><Relationship Id="rId1" Type="http://schemas.openxmlformats.org/officeDocument/2006/relationships/tags" Target="../tags/tag290.xml"/></Relationships>
</file>

<file path=ppt/slides/_rels/slide4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299.xml"/><Relationship Id="rId4" Type="http://schemas.openxmlformats.org/officeDocument/2006/relationships/tags" Target="../tags/tag298.xml"/><Relationship Id="rId3" Type="http://schemas.openxmlformats.org/officeDocument/2006/relationships/tags" Target="../tags/tag297.xml"/><Relationship Id="rId2" Type="http://schemas.openxmlformats.org/officeDocument/2006/relationships/tags" Target="../tags/tag296.xml"/><Relationship Id="rId1" Type="http://schemas.openxmlformats.org/officeDocument/2006/relationships/tags" Target="../tags/tag295.xml"/></Relationships>
</file>

<file path=ppt/slides/_rels/slide4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04.xml"/><Relationship Id="rId4" Type="http://schemas.openxmlformats.org/officeDocument/2006/relationships/tags" Target="../tags/tag303.xml"/><Relationship Id="rId3" Type="http://schemas.openxmlformats.org/officeDocument/2006/relationships/tags" Target="../tags/tag302.xml"/><Relationship Id="rId2" Type="http://schemas.openxmlformats.org/officeDocument/2006/relationships/tags" Target="../tags/tag301.xml"/><Relationship Id="rId1" Type="http://schemas.openxmlformats.org/officeDocument/2006/relationships/tags" Target="../tags/tag300.xml"/></Relationships>
</file>

<file path=ppt/slides/_rels/slide4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09.xml"/><Relationship Id="rId4" Type="http://schemas.openxmlformats.org/officeDocument/2006/relationships/tags" Target="../tags/tag308.xml"/><Relationship Id="rId3" Type="http://schemas.openxmlformats.org/officeDocument/2006/relationships/tags" Target="../tags/tag307.xml"/><Relationship Id="rId2" Type="http://schemas.openxmlformats.org/officeDocument/2006/relationships/tags" Target="../tags/tag306.xml"/><Relationship Id="rId1" Type="http://schemas.openxmlformats.org/officeDocument/2006/relationships/tags" Target="../tags/tag305.xml"/></Relationships>
</file>

<file path=ppt/slides/_rels/slide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89.xml"/><Relationship Id="rId4" Type="http://schemas.openxmlformats.org/officeDocument/2006/relationships/tags" Target="../tags/tag88.xml"/><Relationship Id="rId3" Type="http://schemas.openxmlformats.org/officeDocument/2006/relationships/tags" Target="../tags/tag87.xml"/><Relationship Id="rId2" Type="http://schemas.openxmlformats.org/officeDocument/2006/relationships/tags" Target="../tags/tag86.xml"/><Relationship Id="rId1" Type="http://schemas.openxmlformats.org/officeDocument/2006/relationships/tags" Target="../tags/tag85.xml"/></Relationships>
</file>

<file path=ppt/slides/_rels/slide5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14.xml"/><Relationship Id="rId4" Type="http://schemas.openxmlformats.org/officeDocument/2006/relationships/tags" Target="../tags/tag313.xml"/><Relationship Id="rId3" Type="http://schemas.openxmlformats.org/officeDocument/2006/relationships/tags" Target="../tags/tag312.xml"/><Relationship Id="rId2" Type="http://schemas.openxmlformats.org/officeDocument/2006/relationships/tags" Target="../tags/tag311.xml"/><Relationship Id="rId1" Type="http://schemas.openxmlformats.org/officeDocument/2006/relationships/tags" Target="../tags/tag310.xml"/></Relationships>
</file>

<file path=ppt/slides/_rels/slide5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19.xml"/><Relationship Id="rId4" Type="http://schemas.openxmlformats.org/officeDocument/2006/relationships/tags" Target="../tags/tag318.xml"/><Relationship Id="rId3" Type="http://schemas.openxmlformats.org/officeDocument/2006/relationships/tags" Target="../tags/tag317.xml"/><Relationship Id="rId2" Type="http://schemas.openxmlformats.org/officeDocument/2006/relationships/tags" Target="../tags/tag316.xml"/><Relationship Id="rId1" Type="http://schemas.openxmlformats.org/officeDocument/2006/relationships/tags" Target="../tags/tag315.xml"/></Relationships>
</file>

<file path=ppt/slides/_rels/slide5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24.xml"/><Relationship Id="rId4" Type="http://schemas.openxmlformats.org/officeDocument/2006/relationships/tags" Target="../tags/tag323.xml"/><Relationship Id="rId3" Type="http://schemas.openxmlformats.org/officeDocument/2006/relationships/tags" Target="../tags/tag322.xml"/><Relationship Id="rId2" Type="http://schemas.openxmlformats.org/officeDocument/2006/relationships/tags" Target="../tags/tag321.xml"/><Relationship Id="rId1" Type="http://schemas.openxmlformats.org/officeDocument/2006/relationships/tags" Target="../tags/tag320.xml"/></Relationships>
</file>

<file path=ppt/slides/_rels/slide5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29.xml"/><Relationship Id="rId4" Type="http://schemas.openxmlformats.org/officeDocument/2006/relationships/tags" Target="../tags/tag328.xml"/><Relationship Id="rId3" Type="http://schemas.openxmlformats.org/officeDocument/2006/relationships/tags" Target="../tags/tag327.xml"/><Relationship Id="rId2" Type="http://schemas.openxmlformats.org/officeDocument/2006/relationships/tags" Target="../tags/tag326.xml"/><Relationship Id="rId1" Type="http://schemas.openxmlformats.org/officeDocument/2006/relationships/tags" Target="../tags/tag325.xml"/></Relationships>
</file>

<file path=ppt/slides/_rels/slide5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34.xml"/><Relationship Id="rId4" Type="http://schemas.openxmlformats.org/officeDocument/2006/relationships/tags" Target="../tags/tag333.xml"/><Relationship Id="rId3" Type="http://schemas.openxmlformats.org/officeDocument/2006/relationships/tags" Target="../tags/tag332.xml"/><Relationship Id="rId2" Type="http://schemas.openxmlformats.org/officeDocument/2006/relationships/tags" Target="../tags/tag331.xml"/><Relationship Id="rId1" Type="http://schemas.openxmlformats.org/officeDocument/2006/relationships/tags" Target="../tags/tag330.xml"/></Relationships>
</file>

<file path=ppt/slides/_rels/slide5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39.xml"/><Relationship Id="rId4" Type="http://schemas.openxmlformats.org/officeDocument/2006/relationships/tags" Target="../tags/tag338.xml"/><Relationship Id="rId3" Type="http://schemas.openxmlformats.org/officeDocument/2006/relationships/tags" Target="../tags/tag337.xml"/><Relationship Id="rId2" Type="http://schemas.openxmlformats.org/officeDocument/2006/relationships/tags" Target="../tags/tag336.xml"/><Relationship Id="rId1" Type="http://schemas.openxmlformats.org/officeDocument/2006/relationships/tags" Target="../tags/tag335.xml"/></Relationships>
</file>

<file path=ppt/slides/_rels/slide5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44.xml"/><Relationship Id="rId4" Type="http://schemas.openxmlformats.org/officeDocument/2006/relationships/tags" Target="../tags/tag343.xml"/><Relationship Id="rId3" Type="http://schemas.openxmlformats.org/officeDocument/2006/relationships/tags" Target="../tags/tag342.xml"/><Relationship Id="rId2" Type="http://schemas.openxmlformats.org/officeDocument/2006/relationships/tags" Target="../tags/tag341.xml"/><Relationship Id="rId1" Type="http://schemas.openxmlformats.org/officeDocument/2006/relationships/tags" Target="../tags/tag340.xml"/></Relationships>
</file>

<file path=ppt/slides/_rels/slide5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49.xml"/><Relationship Id="rId4" Type="http://schemas.openxmlformats.org/officeDocument/2006/relationships/tags" Target="../tags/tag348.xml"/><Relationship Id="rId3" Type="http://schemas.openxmlformats.org/officeDocument/2006/relationships/tags" Target="../tags/tag347.xml"/><Relationship Id="rId2" Type="http://schemas.openxmlformats.org/officeDocument/2006/relationships/tags" Target="../tags/tag346.xml"/><Relationship Id="rId1" Type="http://schemas.openxmlformats.org/officeDocument/2006/relationships/tags" Target="../tags/tag345.xml"/></Relationships>
</file>

<file path=ppt/slides/_rels/slide5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54.xml"/><Relationship Id="rId4" Type="http://schemas.openxmlformats.org/officeDocument/2006/relationships/tags" Target="../tags/tag353.xml"/><Relationship Id="rId3" Type="http://schemas.openxmlformats.org/officeDocument/2006/relationships/tags" Target="../tags/tag352.xml"/><Relationship Id="rId2" Type="http://schemas.openxmlformats.org/officeDocument/2006/relationships/tags" Target="../tags/tag351.xml"/><Relationship Id="rId1" Type="http://schemas.openxmlformats.org/officeDocument/2006/relationships/tags" Target="../tags/tag350.xml"/></Relationships>
</file>

<file path=ppt/slides/_rels/slide5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59.xml"/><Relationship Id="rId4" Type="http://schemas.openxmlformats.org/officeDocument/2006/relationships/tags" Target="../tags/tag358.xml"/><Relationship Id="rId3" Type="http://schemas.openxmlformats.org/officeDocument/2006/relationships/tags" Target="../tags/tag357.xml"/><Relationship Id="rId2" Type="http://schemas.openxmlformats.org/officeDocument/2006/relationships/tags" Target="../tags/tag356.xml"/><Relationship Id="rId1" Type="http://schemas.openxmlformats.org/officeDocument/2006/relationships/tags" Target="../tags/tag355.xml"/></Relationships>
</file>

<file path=ppt/slides/_rels/slide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94.xml"/><Relationship Id="rId4" Type="http://schemas.openxmlformats.org/officeDocument/2006/relationships/tags" Target="../tags/tag93.xml"/><Relationship Id="rId3" Type="http://schemas.openxmlformats.org/officeDocument/2006/relationships/tags" Target="../tags/tag92.xml"/><Relationship Id="rId2" Type="http://schemas.openxmlformats.org/officeDocument/2006/relationships/tags" Target="../tags/tag91.xml"/><Relationship Id="rId1" Type="http://schemas.openxmlformats.org/officeDocument/2006/relationships/tags" Target="../tags/tag90.xml"/></Relationships>
</file>

<file path=ppt/slides/_rels/slide6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64.xml"/><Relationship Id="rId4" Type="http://schemas.openxmlformats.org/officeDocument/2006/relationships/tags" Target="../tags/tag363.xml"/><Relationship Id="rId3" Type="http://schemas.openxmlformats.org/officeDocument/2006/relationships/tags" Target="../tags/tag362.xml"/><Relationship Id="rId2" Type="http://schemas.openxmlformats.org/officeDocument/2006/relationships/tags" Target="../tags/tag361.xml"/><Relationship Id="rId1" Type="http://schemas.openxmlformats.org/officeDocument/2006/relationships/tags" Target="../tags/tag360.xml"/></Relationships>
</file>

<file path=ppt/slides/_rels/slide6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69.xml"/><Relationship Id="rId4" Type="http://schemas.openxmlformats.org/officeDocument/2006/relationships/tags" Target="../tags/tag368.xml"/><Relationship Id="rId3" Type="http://schemas.openxmlformats.org/officeDocument/2006/relationships/tags" Target="../tags/tag367.xml"/><Relationship Id="rId2" Type="http://schemas.openxmlformats.org/officeDocument/2006/relationships/tags" Target="../tags/tag366.xml"/><Relationship Id="rId1" Type="http://schemas.openxmlformats.org/officeDocument/2006/relationships/tags" Target="../tags/tag365.xml"/></Relationships>
</file>

<file path=ppt/slides/_rels/slide6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74.xml"/><Relationship Id="rId4" Type="http://schemas.openxmlformats.org/officeDocument/2006/relationships/tags" Target="../tags/tag373.xml"/><Relationship Id="rId3" Type="http://schemas.openxmlformats.org/officeDocument/2006/relationships/tags" Target="../tags/tag372.xml"/><Relationship Id="rId2" Type="http://schemas.openxmlformats.org/officeDocument/2006/relationships/tags" Target="../tags/tag371.xml"/><Relationship Id="rId1" Type="http://schemas.openxmlformats.org/officeDocument/2006/relationships/tags" Target="../tags/tag370.xml"/></Relationships>
</file>

<file path=ppt/slides/_rels/slide6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79.xml"/><Relationship Id="rId4" Type="http://schemas.openxmlformats.org/officeDocument/2006/relationships/tags" Target="../tags/tag378.xml"/><Relationship Id="rId3" Type="http://schemas.openxmlformats.org/officeDocument/2006/relationships/tags" Target="../tags/tag377.xml"/><Relationship Id="rId2" Type="http://schemas.openxmlformats.org/officeDocument/2006/relationships/tags" Target="../tags/tag376.xml"/><Relationship Id="rId1" Type="http://schemas.openxmlformats.org/officeDocument/2006/relationships/tags" Target="../tags/tag375.xml"/></Relationships>
</file>

<file path=ppt/slides/_rels/slide6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84.xml"/><Relationship Id="rId4" Type="http://schemas.openxmlformats.org/officeDocument/2006/relationships/tags" Target="../tags/tag383.xml"/><Relationship Id="rId3" Type="http://schemas.openxmlformats.org/officeDocument/2006/relationships/tags" Target="../tags/tag382.xml"/><Relationship Id="rId2" Type="http://schemas.openxmlformats.org/officeDocument/2006/relationships/tags" Target="../tags/tag381.xml"/><Relationship Id="rId1" Type="http://schemas.openxmlformats.org/officeDocument/2006/relationships/tags" Target="../tags/tag380.xml"/></Relationships>
</file>

<file path=ppt/slides/_rels/slide6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89.xml"/><Relationship Id="rId4" Type="http://schemas.openxmlformats.org/officeDocument/2006/relationships/tags" Target="../tags/tag388.xml"/><Relationship Id="rId3" Type="http://schemas.openxmlformats.org/officeDocument/2006/relationships/tags" Target="../tags/tag387.xml"/><Relationship Id="rId2" Type="http://schemas.openxmlformats.org/officeDocument/2006/relationships/tags" Target="../tags/tag386.xml"/><Relationship Id="rId1" Type="http://schemas.openxmlformats.org/officeDocument/2006/relationships/tags" Target="../tags/tag385.xml"/></Relationships>
</file>

<file path=ppt/slides/_rels/slide6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94.xml"/><Relationship Id="rId4" Type="http://schemas.openxmlformats.org/officeDocument/2006/relationships/tags" Target="../tags/tag393.xml"/><Relationship Id="rId3" Type="http://schemas.openxmlformats.org/officeDocument/2006/relationships/tags" Target="../tags/tag392.xml"/><Relationship Id="rId2" Type="http://schemas.openxmlformats.org/officeDocument/2006/relationships/tags" Target="../tags/tag391.xml"/><Relationship Id="rId1" Type="http://schemas.openxmlformats.org/officeDocument/2006/relationships/tags" Target="../tags/tag390.xml"/></Relationships>
</file>

<file path=ppt/slides/_rels/slide6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399.xml"/><Relationship Id="rId4" Type="http://schemas.openxmlformats.org/officeDocument/2006/relationships/tags" Target="../tags/tag398.xml"/><Relationship Id="rId3" Type="http://schemas.openxmlformats.org/officeDocument/2006/relationships/tags" Target="../tags/tag397.xml"/><Relationship Id="rId2" Type="http://schemas.openxmlformats.org/officeDocument/2006/relationships/tags" Target="../tags/tag396.xml"/><Relationship Id="rId1" Type="http://schemas.openxmlformats.org/officeDocument/2006/relationships/tags" Target="../tags/tag395.xml"/></Relationships>
</file>

<file path=ppt/slides/_rels/slide6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04.xml"/><Relationship Id="rId4" Type="http://schemas.openxmlformats.org/officeDocument/2006/relationships/tags" Target="../tags/tag403.xml"/><Relationship Id="rId3" Type="http://schemas.openxmlformats.org/officeDocument/2006/relationships/tags" Target="../tags/tag402.xml"/><Relationship Id="rId2" Type="http://schemas.openxmlformats.org/officeDocument/2006/relationships/tags" Target="../tags/tag401.xml"/><Relationship Id="rId1" Type="http://schemas.openxmlformats.org/officeDocument/2006/relationships/tags" Target="../tags/tag400.xml"/></Relationships>
</file>

<file path=ppt/slides/_rels/slide6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09.xml"/><Relationship Id="rId4" Type="http://schemas.openxmlformats.org/officeDocument/2006/relationships/tags" Target="../tags/tag408.xml"/><Relationship Id="rId3" Type="http://schemas.openxmlformats.org/officeDocument/2006/relationships/tags" Target="../tags/tag407.xml"/><Relationship Id="rId2" Type="http://schemas.openxmlformats.org/officeDocument/2006/relationships/tags" Target="../tags/tag406.xml"/><Relationship Id="rId1" Type="http://schemas.openxmlformats.org/officeDocument/2006/relationships/tags" Target="../tags/tag405.xml"/></Relationships>
</file>

<file path=ppt/slides/_rels/slide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99.xml"/><Relationship Id="rId4" Type="http://schemas.openxmlformats.org/officeDocument/2006/relationships/tags" Target="../tags/tag98.xml"/><Relationship Id="rId3" Type="http://schemas.openxmlformats.org/officeDocument/2006/relationships/tags" Target="../tags/tag97.xml"/><Relationship Id="rId2" Type="http://schemas.openxmlformats.org/officeDocument/2006/relationships/tags" Target="../tags/tag96.xml"/><Relationship Id="rId1" Type="http://schemas.openxmlformats.org/officeDocument/2006/relationships/tags" Target="../tags/tag95.xml"/></Relationships>
</file>

<file path=ppt/slides/_rels/slide7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14.xml"/><Relationship Id="rId4" Type="http://schemas.openxmlformats.org/officeDocument/2006/relationships/tags" Target="../tags/tag413.xml"/><Relationship Id="rId3" Type="http://schemas.openxmlformats.org/officeDocument/2006/relationships/tags" Target="../tags/tag412.xml"/><Relationship Id="rId2" Type="http://schemas.openxmlformats.org/officeDocument/2006/relationships/tags" Target="../tags/tag411.xml"/><Relationship Id="rId1" Type="http://schemas.openxmlformats.org/officeDocument/2006/relationships/tags" Target="../tags/tag410.xml"/></Relationships>
</file>

<file path=ppt/slides/_rels/slide7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19.xml"/><Relationship Id="rId4" Type="http://schemas.openxmlformats.org/officeDocument/2006/relationships/tags" Target="../tags/tag418.xml"/><Relationship Id="rId3" Type="http://schemas.openxmlformats.org/officeDocument/2006/relationships/tags" Target="../tags/tag417.xml"/><Relationship Id="rId2" Type="http://schemas.openxmlformats.org/officeDocument/2006/relationships/tags" Target="../tags/tag416.xml"/><Relationship Id="rId1" Type="http://schemas.openxmlformats.org/officeDocument/2006/relationships/tags" Target="../tags/tag415.xml"/></Relationships>
</file>

<file path=ppt/slides/_rels/slide7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24.xml"/><Relationship Id="rId4" Type="http://schemas.openxmlformats.org/officeDocument/2006/relationships/tags" Target="../tags/tag423.xml"/><Relationship Id="rId3" Type="http://schemas.openxmlformats.org/officeDocument/2006/relationships/tags" Target="../tags/tag422.xml"/><Relationship Id="rId2" Type="http://schemas.openxmlformats.org/officeDocument/2006/relationships/tags" Target="../tags/tag421.xml"/><Relationship Id="rId1" Type="http://schemas.openxmlformats.org/officeDocument/2006/relationships/tags" Target="../tags/tag420.xml"/></Relationships>
</file>

<file path=ppt/slides/_rels/slide7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29.xml"/><Relationship Id="rId4" Type="http://schemas.openxmlformats.org/officeDocument/2006/relationships/tags" Target="../tags/tag428.xml"/><Relationship Id="rId3" Type="http://schemas.openxmlformats.org/officeDocument/2006/relationships/tags" Target="../tags/tag427.xml"/><Relationship Id="rId2" Type="http://schemas.openxmlformats.org/officeDocument/2006/relationships/tags" Target="../tags/tag426.xml"/><Relationship Id="rId1" Type="http://schemas.openxmlformats.org/officeDocument/2006/relationships/tags" Target="../tags/tag425.xml"/></Relationships>
</file>

<file path=ppt/slides/_rels/slide7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34.xml"/><Relationship Id="rId4" Type="http://schemas.openxmlformats.org/officeDocument/2006/relationships/tags" Target="../tags/tag433.xml"/><Relationship Id="rId3" Type="http://schemas.openxmlformats.org/officeDocument/2006/relationships/tags" Target="../tags/tag432.xml"/><Relationship Id="rId2" Type="http://schemas.openxmlformats.org/officeDocument/2006/relationships/tags" Target="../tags/tag431.xml"/><Relationship Id="rId1" Type="http://schemas.openxmlformats.org/officeDocument/2006/relationships/tags" Target="../tags/tag430.xml"/></Relationships>
</file>

<file path=ppt/slides/_rels/slide7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39.xml"/><Relationship Id="rId4" Type="http://schemas.openxmlformats.org/officeDocument/2006/relationships/tags" Target="../tags/tag438.xml"/><Relationship Id="rId3" Type="http://schemas.openxmlformats.org/officeDocument/2006/relationships/tags" Target="../tags/tag437.xml"/><Relationship Id="rId2" Type="http://schemas.openxmlformats.org/officeDocument/2006/relationships/tags" Target="../tags/tag436.xml"/><Relationship Id="rId1" Type="http://schemas.openxmlformats.org/officeDocument/2006/relationships/tags" Target="../tags/tag435.xml"/></Relationships>
</file>

<file path=ppt/slides/_rels/slide7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44.xml"/><Relationship Id="rId4" Type="http://schemas.openxmlformats.org/officeDocument/2006/relationships/tags" Target="../tags/tag443.xml"/><Relationship Id="rId3" Type="http://schemas.openxmlformats.org/officeDocument/2006/relationships/tags" Target="../tags/tag442.xml"/><Relationship Id="rId2" Type="http://schemas.openxmlformats.org/officeDocument/2006/relationships/tags" Target="../tags/tag441.xml"/><Relationship Id="rId1" Type="http://schemas.openxmlformats.org/officeDocument/2006/relationships/tags" Target="../tags/tag440.xml"/></Relationships>
</file>

<file path=ppt/slides/_rels/slide7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49.xml"/><Relationship Id="rId4" Type="http://schemas.openxmlformats.org/officeDocument/2006/relationships/tags" Target="../tags/tag448.xml"/><Relationship Id="rId3" Type="http://schemas.openxmlformats.org/officeDocument/2006/relationships/tags" Target="../tags/tag447.xml"/><Relationship Id="rId2" Type="http://schemas.openxmlformats.org/officeDocument/2006/relationships/tags" Target="../tags/tag446.xml"/><Relationship Id="rId1" Type="http://schemas.openxmlformats.org/officeDocument/2006/relationships/tags" Target="../tags/tag445.xml"/></Relationships>
</file>

<file path=ppt/slides/_rels/slide7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54.xml"/><Relationship Id="rId4" Type="http://schemas.openxmlformats.org/officeDocument/2006/relationships/tags" Target="../tags/tag453.xml"/><Relationship Id="rId3" Type="http://schemas.openxmlformats.org/officeDocument/2006/relationships/tags" Target="../tags/tag452.xml"/><Relationship Id="rId2" Type="http://schemas.openxmlformats.org/officeDocument/2006/relationships/tags" Target="../tags/tag451.xml"/><Relationship Id="rId1" Type="http://schemas.openxmlformats.org/officeDocument/2006/relationships/tags" Target="../tags/tag450.xml"/></Relationships>
</file>

<file path=ppt/slides/_rels/slide7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59.xml"/><Relationship Id="rId4" Type="http://schemas.openxmlformats.org/officeDocument/2006/relationships/tags" Target="../tags/tag458.xml"/><Relationship Id="rId3" Type="http://schemas.openxmlformats.org/officeDocument/2006/relationships/tags" Target="../tags/tag457.xml"/><Relationship Id="rId2" Type="http://schemas.openxmlformats.org/officeDocument/2006/relationships/tags" Target="../tags/tag456.xml"/><Relationship Id="rId1" Type="http://schemas.openxmlformats.org/officeDocument/2006/relationships/tags" Target="../tags/tag455.xml"/></Relationships>
</file>

<file path=ppt/slides/_rels/slide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04.xml"/><Relationship Id="rId4" Type="http://schemas.openxmlformats.org/officeDocument/2006/relationships/tags" Target="../tags/tag103.xml"/><Relationship Id="rId3" Type="http://schemas.openxmlformats.org/officeDocument/2006/relationships/tags" Target="../tags/tag102.xml"/><Relationship Id="rId2" Type="http://schemas.openxmlformats.org/officeDocument/2006/relationships/tags" Target="../tags/tag101.xml"/><Relationship Id="rId1" Type="http://schemas.openxmlformats.org/officeDocument/2006/relationships/tags" Target="../tags/tag100.xml"/></Relationships>
</file>

<file path=ppt/slides/_rels/slide8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64.xml"/><Relationship Id="rId4" Type="http://schemas.openxmlformats.org/officeDocument/2006/relationships/tags" Target="../tags/tag463.xml"/><Relationship Id="rId3" Type="http://schemas.openxmlformats.org/officeDocument/2006/relationships/tags" Target="../tags/tag462.xml"/><Relationship Id="rId2" Type="http://schemas.openxmlformats.org/officeDocument/2006/relationships/tags" Target="../tags/tag461.xml"/><Relationship Id="rId1" Type="http://schemas.openxmlformats.org/officeDocument/2006/relationships/tags" Target="../tags/tag460.xml"/></Relationships>
</file>

<file path=ppt/slides/_rels/slide8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69.xml"/><Relationship Id="rId4" Type="http://schemas.openxmlformats.org/officeDocument/2006/relationships/tags" Target="../tags/tag468.xml"/><Relationship Id="rId3" Type="http://schemas.openxmlformats.org/officeDocument/2006/relationships/tags" Target="../tags/tag467.xml"/><Relationship Id="rId2" Type="http://schemas.openxmlformats.org/officeDocument/2006/relationships/tags" Target="../tags/tag466.xml"/><Relationship Id="rId1" Type="http://schemas.openxmlformats.org/officeDocument/2006/relationships/tags" Target="../tags/tag465.xml"/></Relationships>
</file>

<file path=ppt/slides/_rels/slide8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74.xml"/><Relationship Id="rId4" Type="http://schemas.openxmlformats.org/officeDocument/2006/relationships/tags" Target="../tags/tag473.xml"/><Relationship Id="rId3" Type="http://schemas.openxmlformats.org/officeDocument/2006/relationships/tags" Target="../tags/tag472.xml"/><Relationship Id="rId2" Type="http://schemas.openxmlformats.org/officeDocument/2006/relationships/tags" Target="../tags/tag471.xml"/><Relationship Id="rId1" Type="http://schemas.openxmlformats.org/officeDocument/2006/relationships/tags" Target="../tags/tag470.xml"/></Relationships>
</file>

<file path=ppt/slides/_rels/slide8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79.xml"/><Relationship Id="rId4" Type="http://schemas.openxmlformats.org/officeDocument/2006/relationships/tags" Target="../tags/tag478.xml"/><Relationship Id="rId3" Type="http://schemas.openxmlformats.org/officeDocument/2006/relationships/tags" Target="../tags/tag477.xml"/><Relationship Id="rId2" Type="http://schemas.openxmlformats.org/officeDocument/2006/relationships/tags" Target="../tags/tag476.xml"/><Relationship Id="rId1" Type="http://schemas.openxmlformats.org/officeDocument/2006/relationships/tags" Target="../tags/tag475.xml"/></Relationships>
</file>

<file path=ppt/slides/_rels/slide8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84.xml"/><Relationship Id="rId4" Type="http://schemas.openxmlformats.org/officeDocument/2006/relationships/tags" Target="../tags/tag483.xml"/><Relationship Id="rId3" Type="http://schemas.openxmlformats.org/officeDocument/2006/relationships/tags" Target="../tags/tag482.xml"/><Relationship Id="rId2" Type="http://schemas.openxmlformats.org/officeDocument/2006/relationships/tags" Target="../tags/tag481.xml"/><Relationship Id="rId1" Type="http://schemas.openxmlformats.org/officeDocument/2006/relationships/tags" Target="../tags/tag480.xml"/></Relationships>
</file>

<file path=ppt/slides/_rels/slide8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89.xml"/><Relationship Id="rId4" Type="http://schemas.openxmlformats.org/officeDocument/2006/relationships/tags" Target="../tags/tag488.xml"/><Relationship Id="rId3" Type="http://schemas.openxmlformats.org/officeDocument/2006/relationships/tags" Target="../tags/tag487.xml"/><Relationship Id="rId2" Type="http://schemas.openxmlformats.org/officeDocument/2006/relationships/tags" Target="../tags/tag486.xml"/><Relationship Id="rId1" Type="http://schemas.openxmlformats.org/officeDocument/2006/relationships/tags" Target="../tags/tag485.xml"/></Relationships>
</file>

<file path=ppt/slides/_rels/slide8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94.xml"/><Relationship Id="rId4" Type="http://schemas.openxmlformats.org/officeDocument/2006/relationships/tags" Target="../tags/tag493.xml"/><Relationship Id="rId3" Type="http://schemas.openxmlformats.org/officeDocument/2006/relationships/tags" Target="../tags/tag492.xml"/><Relationship Id="rId2" Type="http://schemas.openxmlformats.org/officeDocument/2006/relationships/tags" Target="../tags/tag491.xml"/><Relationship Id="rId1" Type="http://schemas.openxmlformats.org/officeDocument/2006/relationships/tags" Target="../tags/tag490.xml"/></Relationships>
</file>

<file path=ppt/slides/_rels/slide8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499.xml"/><Relationship Id="rId4" Type="http://schemas.openxmlformats.org/officeDocument/2006/relationships/tags" Target="../tags/tag498.xml"/><Relationship Id="rId3" Type="http://schemas.openxmlformats.org/officeDocument/2006/relationships/tags" Target="../tags/tag497.xml"/><Relationship Id="rId2" Type="http://schemas.openxmlformats.org/officeDocument/2006/relationships/tags" Target="../tags/tag496.xml"/><Relationship Id="rId1" Type="http://schemas.openxmlformats.org/officeDocument/2006/relationships/tags" Target="../tags/tag495.xml"/></Relationships>
</file>

<file path=ppt/slides/_rels/slide8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04.xml"/><Relationship Id="rId4" Type="http://schemas.openxmlformats.org/officeDocument/2006/relationships/tags" Target="../tags/tag503.xml"/><Relationship Id="rId3" Type="http://schemas.openxmlformats.org/officeDocument/2006/relationships/tags" Target="../tags/tag502.xml"/><Relationship Id="rId2" Type="http://schemas.openxmlformats.org/officeDocument/2006/relationships/tags" Target="../tags/tag501.xml"/><Relationship Id="rId1" Type="http://schemas.openxmlformats.org/officeDocument/2006/relationships/tags" Target="../tags/tag500.xml"/></Relationships>
</file>

<file path=ppt/slides/_rels/slide8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09.xml"/><Relationship Id="rId4" Type="http://schemas.openxmlformats.org/officeDocument/2006/relationships/tags" Target="../tags/tag508.xml"/><Relationship Id="rId3" Type="http://schemas.openxmlformats.org/officeDocument/2006/relationships/tags" Target="../tags/tag507.xml"/><Relationship Id="rId2" Type="http://schemas.openxmlformats.org/officeDocument/2006/relationships/tags" Target="../tags/tag506.xml"/><Relationship Id="rId1" Type="http://schemas.openxmlformats.org/officeDocument/2006/relationships/tags" Target="../tags/tag505.xml"/></Relationships>
</file>

<file path=ppt/slides/_rels/slide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109.xml"/><Relationship Id="rId4" Type="http://schemas.openxmlformats.org/officeDocument/2006/relationships/tags" Target="../tags/tag108.xml"/><Relationship Id="rId3" Type="http://schemas.openxmlformats.org/officeDocument/2006/relationships/tags" Target="../tags/tag107.xml"/><Relationship Id="rId2" Type="http://schemas.openxmlformats.org/officeDocument/2006/relationships/tags" Target="../tags/tag106.xml"/><Relationship Id="rId1" Type="http://schemas.openxmlformats.org/officeDocument/2006/relationships/tags" Target="../tags/tag105.xml"/></Relationships>
</file>

<file path=ppt/slides/_rels/slide9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14.xml"/><Relationship Id="rId4" Type="http://schemas.openxmlformats.org/officeDocument/2006/relationships/tags" Target="../tags/tag513.xml"/><Relationship Id="rId3" Type="http://schemas.openxmlformats.org/officeDocument/2006/relationships/tags" Target="../tags/tag512.xml"/><Relationship Id="rId2" Type="http://schemas.openxmlformats.org/officeDocument/2006/relationships/tags" Target="../tags/tag511.xml"/><Relationship Id="rId1" Type="http://schemas.openxmlformats.org/officeDocument/2006/relationships/tags" Target="../tags/tag510.xml"/></Relationships>
</file>

<file path=ppt/slides/_rels/slide9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19.xml"/><Relationship Id="rId4" Type="http://schemas.openxmlformats.org/officeDocument/2006/relationships/tags" Target="../tags/tag518.xml"/><Relationship Id="rId3" Type="http://schemas.openxmlformats.org/officeDocument/2006/relationships/tags" Target="../tags/tag517.xml"/><Relationship Id="rId2" Type="http://schemas.openxmlformats.org/officeDocument/2006/relationships/tags" Target="../tags/tag516.xml"/><Relationship Id="rId1" Type="http://schemas.openxmlformats.org/officeDocument/2006/relationships/tags" Target="../tags/tag515.xml"/></Relationships>
</file>

<file path=ppt/slides/_rels/slide9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24.xml"/><Relationship Id="rId4" Type="http://schemas.openxmlformats.org/officeDocument/2006/relationships/tags" Target="../tags/tag523.xml"/><Relationship Id="rId3" Type="http://schemas.openxmlformats.org/officeDocument/2006/relationships/tags" Target="../tags/tag522.xml"/><Relationship Id="rId2" Type="http://schemas.openxmlformats.org/officeDocument/2006/relationships/tags" Target="../tags/tag521.xml"/><Relationship Id="rId1" Type="http://schemas.openxmlformats.org/officeDocument/2006/relationships/tags" Target="../tags/tag520.xml"/></Relationships>
</file>

<file path=ppt/slides/_rels/slide9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29.xml"/><Relationship Id="rId4" Type="http://schemas.openxmlformats.org/officeDocument/2006/relationships/tags" Target="../tags/tag528.xml"/><Relationship Id="rId3" Type="http://schemas.openxmlformats.org/officeDocument/2006/relationships/tags" Target="../tags/tag527.xml"/><Relationship Id="rId2" Type="http://schemas.openxmlformats.org/officeDocument/2006/relationships/tags" Target="../tags/tag526.xml"/><Relationship Id="rId1" Type="http://schemas.openxmlformats.org/officeDocument/2006/relationships/tags" Target="../tags/tag525.xml"/></Relationships>
</file>

<file path=ppt/slides/_rels/slide9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34.xml"/><Relationship Id="rId4" Type="http://schemas.openxmlformats.org/officeDocument/2006/relationships/tags" Target="../tags/tag533.xml"/><Relationship Id="rId3" Type="http://schemas.openxmlformats.org/officeDocument/2006/relationships/tags" Target="../tags/tag532.xml"/><Relationship Id="rId2" Type="http://schemas.openxmlformats.org/officeDocument/2006/relationships/tags" Target="../tags/tag531.xml"/><Relationship Id="rId1" Type="http://schemas.openxmlformats.org/officeDocument/2006/relationships/tags" Target="../tags/tag530.xml"/></Relationships>
</file>

<file path=ppt/slides/_rels/slide9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39.xml"/><Relationship Id="rId4" Type="http://schemas.openxmlformats.org/officeDocument/2006/relationships/tags" Target="../tags/tag538.xml"/><Relationship Id="rId3" Type="http://schemas.openxmlformats.org/officeDocument/2006/relationships/tags" Target="../tags/tag537.xml"/><Relationship Id="rId2" Type="http://schemas.openxmlformats.org/officeDocument/2006/relationships/tags" Target="../tags/tag536.xml"/><Relationship Id="rId1" Type="http://schemas.openxmlformats.org/officeDocument/2006/relationships/tags" Target="../tags/tag535.xml"/></Relationships>
</file>

<file path=ppt/slides/_rels/slide9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44.xml"/><Relationship Id="rId4" Type="http://schemas.openxmlformats.org/officeDocument/2006/relationships/tags" Target="../tags/tag543.xml"/><Relationship Id="rId3" Type="http://schemas.openxmlformats.org/officeDocument/2006/relationships/tags" Target="../tags/tag542.xml"/><Relationship Id="rId2" Type="http://schemas.openxmlformats.org/officeDocument/2006/relationships/tags" Target="../tags/tag541.xml"/><Relationship Id="rId1" Type="http://schemas.openxmlformats.org/officeDocument/2006/relationships/tags" Target="../tags/tag540.xml"/></Relationships>
</file>

<file path=ppt/slides/_rels/slide97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49.xml"/><Relationship Id="rId4" Type="http://schemas.openxmlformats.org/officeDocument/2006/relationships/tags" Target="../tags/tag548.xml"/><Relationship Id="rId3" Type="http://schemas.openxmlformats.org/officeDocument/2006/relationships/tags" Target="../tags/tag547.xml"/><Relationship Id="rId2" Type="http://schemas.openxmlformats.org/officeDocument/2006/relationships/tags" Target="../tags/tag546.xml"/><Relationship Id="rId1" Type="http://schemas.openxmlformats.org/officeDocument/2006/relationships/tags" Target="../tags/tag545.xml"/></Relationships>
</file>

<file path=ppt/slides/_rels/slide9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54.xml"/><Relationship Id="rId4" Type="http://schemas.openxmlformats.org/officeDocument/2006/relationships/tags" Target="../tags/tag553.xml"/><Relationship Id="rId3" Type="http://schemas.openxmlformats.org/officeDocument/2006/relationships/tags" Target="../tags/tag552.xml"/><Relationship Id="rId2" Type="http://schemas.openxmlformats.org/officeDocument/2006/relationships/tags" Target="../tags/tag551.xml"/><Relationship Id="rId1" Type="http://schemas.openxmlformats.org/officeDocument/2006/relationships/tags" Target="../tags/tag550.xml"/></Relationships>
</file>

<file path=ppt/slides/_rels/slide9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tags" Target="../tags/tag559.xml"/><Relationship Id="rId4" Type="http://schemas.openxmlformats.org/officeDocument/2006/relationships/tags" Target="../tags/tag558.xml"/><Relationship Id="rId3" Type="http://schemas.openxmlformats.org/officeDocument/2006/relationships/tags" Target="../tags/tag557.xml"/><Relationship Id="rId2" Type="http://schemas.openxmlformats.org/officeDocument/2006/relationships/tags" Target="../tags/tag556.xml"/><Relationship Id="rId1" Type="http://schemas.openxmlformats.org/officeDocument/2006/relationships/tags" Target="../tags/tag55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/>
          <p:nvPr userDrawn="1">
            <p:custDataLst>
              <p:tags r:id="rId1"/>
            </p:custDataLst>
          </p:nvPr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6" name="矩形 5"/>
          <p:cNvSpPr/>
          <p:nvPr userDrawn="1">
            <p:custDataLst>
              <p:tags r:id="rId4"/>
            </p:custDataLst>
          </p:nvPr>
        </p:nvSpPr>
        <p:spPr>
          <a:xfrm>
            <a:off x="1742440" y="1475105"/>
            <a:ext cx="8706485" cy="5267325"/>
          </a:xfrm>
          <a:prstGeom prst="rect">
            <a:avLst/>
          </a:prstGeom>
          <a:solidFill>
            <a:schemeClr val="lt2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endParaRPr lang="zh-CN" altLang="en-US" sz="1350"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11" name="图片 10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6"/>
          <a:stretch>
            <a:fillRect/>
          </a:stretch>
        </p:blipFill>
        <p:spPr>
          <a:xfrm>
            <a:off x="1676400" y="76200"/>
            <a:ext cx="2160270" cy="505460"/>
          </a:xfrm>
          <a:prstGeom prst="rect">
            <a:avLst/>
          </a:prstGeom>
        </p:spPr>
      </p:pic>
      <p:sp>
        <p:nvSpPr>
          <p:cNvPr id="4" name="文本框 3"/>
          <p:cNvSpPr txBox="1"/>
          <p:nvPr>
            <p:custDataLst>
              <p:tags r:id="rId7"/>
            </p:custDataLst>
          </p:nvPr>
        </p:nvSpPr>
        <p:spPr>
          <a:xfrm>
            <a:off x="2610485" y="581660"/>
            <a:ext cx="6829425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2024</a:t>
            </a:r>
            <a:r>
              <a:rPr lang="zh-CN" altLang="en-US" sz="2800" b="1"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年度准点服务线路站点</a:t>
            </a:r>
            <a:endParaRPr lang="zh-CN" altLang="en-US" sz="2800" b="1"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 algn="ctr"/>
            <a:r>
              <a:rPr lang="zh-CN" altLang="en-US" sz="2800" b="1"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计划到达时刻表</a:t>
            </a:r>
            <a:endParaRPr lang="zh-CN" altLang="en-US" sz="2800" b="1"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5" name="object 2"/>
          <p:cNvSpPr txBox="1"/>
          <p:nvPr>
            <p:custDataLst>
              <p:tags r:id="rId8"/>
            </p:custDataLst>
          </p:nvPr>
        </p:nvSpPr>
        <p:spPr>
          <a:xfrm>
            <a:off x="2766060" y="1628140"/>
            <a:ext cx="6595745" cy="350520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solidFill>
                  <a:schemeClr val="dk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目前，</a:t>
            </a:r>
            <a:r>
              <a:rPr lang="zh-CN" sz="1200" b="1" dirty="0">
                <a:solidFill>
                  <a:schemeClr val="dk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东部公交</a:t>
            </a:r>
            <a:r>
              <a:rPr sz="1200" b="1" dirty="0">
                <a:solidFill>
                  <a:schemeClr val="dk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工作日期间在</a:t>
            </a:r>
            <a:r>
              <a:rPr lang="en-US" sz="1200" b="1" dirty="0">
                <a:solidFill>
                  <a:schemeClr val="dk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B881</a:t>
            </a:r>
            <a:r>
              <a:rPr sz="1200" b="1" dirty="0">
                <a:solidFill>
                  <a:schemeClr val="dk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等3</a:t>
            </a:r>
            <a:r>
              <a:rPr lang="en-US" sz="1200" b="1" dirty="0">
                <a:solidFill>
                  <a:schemeClr val="dk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9</a:t>
            </a:r>
            <a:r>
              <a:rPr sz="1200" b="1" dirty="0">
                <a:solidFill>
                  <a:schemeClr val="dk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条公交线路实施到站准点服务，试点线路及站点信息如下。</a:t>
            </a:r>
            <a:endParaRPr sz="1200" b="1" dirty="0">
              <a:solidFill>
                <a:schemeClr val="dk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graphicFrame>
        <p:nvGraphicFramePr>
          <p:cNvPr id="2" name="表格 1"/>
          <p:cNvGraphicFramePr>
            <a:graphicFrameLocks noGrp="1"/>
          </p:cNvGraphicFramePr>
          <p:nvPr>
            <p:custDataLst>
              <p:tags r:id="rId9"/>
            </p:custDataLst>
          </p:nvPr>
        </p:nvGraphicFramePr>
        <p:xfrm>
          <a:off x="2273935" y="1876425"/>
          <a:ext cx="7747635" cy="46913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7665"/>
                <a:gridCol w="534670"/>
                <a:gridCol w="544195"/>
                <a:gridCol w="2427605"/>
                <a:gridCol w="368300"/>
                <a:gridCol w="533400"/>
                <a:gridCol w="544195"/>
                <a:gridCol w="2427605"/>
              </a:tblGrid>
              <a:tr h="224790"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 dirty="0">
                          <a:effectLst/>
                          <a:latin typeface="+mj-ea"/>
                          <a:ea typeface="+mj-ea"/>
                        </a:rPr>
                        <a:t>序号</a:t>
                      </a:r>
                      <a:endParaRPr lang="zh-CN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线路编号</a:t>
                      </a:r>
                      <a:endParaRPr lang="zh-CN" altLang="en-US" sz="7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运行模式</a:t>
                      </a:r>
                      <a:endParaRPr lang="zh-CN" altLang="en-US" sz="7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 dirty="0">
                          <a:effectLst/>
                          <a:latin typeface="+mj-ea"/>
                          <a:ea typeface="+mj-ea"/>
                        </a:rPr>
                        <a:t>站点名称</a:t>
                      </a:r>
                      <a:endParaRPr lang="zh-CN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序号</a:t>
                      </a:r>
                      <a:endParaRPr lang="zh-CN" altLang="en-US" sz="7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线路编号</a:t>
                      </a:r>
                      <a:endParaRPr lang="zh-CN" altLang="en-US" sz="7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运行模式</a:t>
                      </a:r>
                      <a:endParaRPr lang="zh-CN" altLang="en-US" sz="7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站点名称</a:t>
                      </a:r>
                      <a:endParaRPr lang="zh-CN" altLang="en-US" sz="7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60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1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 dirty="0">
                          <a:effectLst/>
                          <a:latin typeface="+mj-ea"/>
                          <a:ea typeface="+mj-ea"/>
                        </a:rPr>
                        <a:t>B860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宝龙清风总站、巨龙科技大厦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B923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坪山实验学校、坪山中心地铁站</a:t>
                      </a:r>
                      <a:endParaRPr lang="zh-CN" altLang="en-US" sz="700" u="none" strike="noStrike"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9812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2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B913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振业峦山谷（北侧）、振业峦山谷（南侧）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M276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龙潭公园、双龙地铁站②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606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3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B882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 dirty="0">
                          <a:effectLst/>
                          <a:latin typeface="+mj-ea"/>
                          <a:ea typeface="+mj-ea"/>
                        </a:rPr>
                        <a:t>沙西小学、丹竹头地铁站①</a:t>
                      </a:r>
                      <a:endParaRPr lang="zh-CN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M185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留学生创业园（北侧）、</a:t>
                      </a:r>
                      <a:r>
                        <a:rPr lang="zh-CN" altLang="en-US" sz="700">
                          <a:effectLst/>
                          <a:latin typeface="+mj-ea"/>
                          <a:ea typeface="+mj-ea"/>
                          <a:sym typeface="+mn-ea"/>
                        </a:rPr>
                        <a:t>留学生创业园（南侧）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79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4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M324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 dirty="0">
                          <a:effectLst/>
                          <a:latin typeface="+mj-ea"/>
                          <a:ea typeface="+mj-ea"/>
                        </a:rPr>
                        <a:t>丹竹头地铁站②（南侧）、丹竹头地铁站②（北侧）</a:t>
                      </a:r>
                      <a:endParaRPr lang="zh-CN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23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B970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滨海雅苑、葵涌邮局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15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5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B881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沙西小学、南岭村第一幼儿园</a:t>
                      </a:r>
                      <a:endParaRPr lang="zh-CN" altLang="en-US" sz="700" u="none" strike="noStrike"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24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M438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葵涌比亚迪、坝光人才公寓东门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159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M150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朗华家园、上李朗地铁站</a:t>
                      </a:r>
                      <a:endParaRPr lang="zh-CN" altLang="en-US" sz="700" u="none" strike="noStrike"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25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M423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鹏城花园、水头市场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79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B603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清吉路口、清湖地铁站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26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M321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鹏隽雅苑、海滨路中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M524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 dirty="0">
                          <a:effectLst/>
                          <a:latin typeface="+mj-ea"/>
                          <a:ea typeface="+mj-ea"/>
                        </a:rPr>
                        <a:t>坂田地铁站（南侧）、坂田地铁站（北侧）</a:t>
                      </a:r>
                      <a:endParaRPr lang="zh-CN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27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M426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葵涌中心、石井街道办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B954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可园学校（北侧）、百鸽笼地铁站（东侧）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28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M167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圆山驾驶考场、吉溪村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79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M565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石芽岭地铁站、上水径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29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M583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山海苑、金沙湾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79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B686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四季花城②、富豪花园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30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M231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布新社区、南澳办事处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M261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 dirty="0">
                          <a:effectLst/>
                          <a:latin typeface="+mj-ea"/>
                          <a:ea typeface="+mj-ea"/>
                        </a:rPr>
                        <a:t>禾花地铁站、茗萃园</a:t>
                      </a:r>
                      <a:endParaRPr lang="zh-CN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31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M221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龙岗智慧家园（北侧）、龙岗智慧家园（南侧）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M322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大运地铁接驳站②、宝龙西片生活区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32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M326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坪山大道同富支路口（东侧）、坪山大道同富支路口（西侧）</a:t>
                      </a:r>
                      <a:endParaRPr lang="zh-CN" altLang="en-US" sz="700" u="none" strike="noStrike"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79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M320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龙南路口、爱联地铁站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33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B969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滨海雅苑、黄榄坑新村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79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B916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悅心园、四联地铁站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34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M367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吉坑路口、坪洲百货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M319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爱联地铁站、城市花园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35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M316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龙佳百货、坪洲百货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79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M593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黄阁坑地铁站、大运中心体育馆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36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M440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坪山中心公园、深圳中学坪山创新学校</a:t>
                      </a:r>
                      <a:endParaRPr lang="zh-CN" altLang="en-US" sz="700" u="none" strike="noStrike"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 dirty="0"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B675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坪山妇幼、坑梓第二市场</a:t>
                      </a:r>
                      <a:endParaRPr lang="zh-CN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u="none" strike="noStrike">
                          <a:effectLst/>
                          <a:latin typeface="+mj-ea"/>
                          <a:ea typeface="+mj-ea"/>
                        </a:rPr>
                        <a:t>37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u="none" strike="noStrike">
                          <a:effectLst/>
                          <a:latin typeface="+mj-ea"/>
                          <a:ea typeface="+mj-ea"/>
                        </a:rPr>
                        <a:t>M149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u="none" strike="noStrike" dirty="0">
                          <a:effectLst/>
                          <a:latin typeface="+mj-ea"/>
                          <a:ea typeface="+mj-ea"/>
                        </a:rPr>
                        <a:t>坪东学校、黄竹村</a:t>
                      </a:r>
                      <a:endParaRPr lang="zh-CN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5708" marR="5708" marT="5708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B867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单环线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嶂背综合市场（北侧）、嶂背综合市场（南侧）</a:t>
                      </a:r>
                      <a:endParaRPr lang="zh-CN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38</a:t>
                      </a:r>
                      <a:r>
                        <a:rPr lang="zh-CN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M297</a:t>
                      </a:r>
                      <a:r>
                        <a:rPr lang="zh-CN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双方向　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坪山中心地铁站、宝山隆路口　</a:t>
                      </a:r>
                      <a:endParaRPr lang="zh-CN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24790">
                <a:tc>
                  <a:txBody>
                    <a:bodyPr/>
                    <a:p>
                      <a:pPr algn="ctr" fontAlgn="ctr">
                        <a:buNone/>
                      </a:pPr>
                      <a:endParaRPr lang="en-US" altLang="zh-CN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en-US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r>
                        <a:rPr lang="en-US" altLang="zh-CN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39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r>
                        <a:rPr lang="en-US" altLang="zh-CN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M318</a:t>
                      </a:r>
                      <a:endParaRPr lang="en-US" altLang="zh-CN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r>
                        <a:rPr lang="zh-CN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双方向</a:t>
                      </a:r>
                      <a:endParaRPr lang="zh-CN" altLang="en-US" sz="7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r>
                        <a:rPr lang="zh-CN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龙城公园地铁站、凤凰山小学</a:t>
                      </a:r>
                      <a:endParaRPr lang="zh-CN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custDataLst>
      <p:tags r:id="rId10"/>
    </p:custData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B882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往沙西桥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沙西小学（北侧）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987904" y="1208428"/>
          <a:ext cx="8414385" cy="56343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06:54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06:58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07:02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07:06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09:35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09:54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21:06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M321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往大鹏中心②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海滨路中（东侧）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128000" cy="47555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2490"/>
                <a:gridCol w="604520"/>
                <a:gridCol w="604520"/>
                <a:gridCol w="604520"/>
                <a:gridCol w="605155"/>
                <a:gridCol w="603885"/>
                <a:gridCol w="605155"/>
                <a:gridCol w="604520"/>
                <a:gridCol w="604520"/>
                <a:gridCol w="604520"/>
                <a:gridCol w="605155"/>
                <a:gridCol w="605155"/>
                <a:gridCol w="603885"/>
              </a:tblGrid>
              <a:tr h="34353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0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97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7:59</a:t>
                      </a:r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0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7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09:09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0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7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11:39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0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7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14:34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0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0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7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17:54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0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7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0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21:29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M321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往大鹏中心</a:t>
            </a: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②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541772" y="233048"/>
            <a:ext cx="379539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sym typeface="+mn-ea"/>
              </a:rPr>
              <a:t>鹏隽雅苑</a:t>
            </a:r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154670" cy="50526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5030"/>
                <a:gridCol w="607060"/>
                <a:gridCol w="605790"/>
                <a:gridCol w="607060"/>
                <a:gridCol w="607060"/>
                <a:gridCol w="605790"/>
                <a:gridCol w="607060"/>
                <a:gridCol w="607060"/>
                <a:gridCol w="605790"/>
                <a:gridCol w="607060"/>
                <a:gridCol w="607060"/>
                <a:gridCol w="607060"/>
                <a:gridCol w="605790"/>
              </a:tblGrid>
              <a:tr h="34099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65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08:20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59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09:30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10:30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59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12:00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59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13:00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14:55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65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65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16:00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65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17:10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65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18:15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65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19:40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65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20:30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65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21:50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sp>
        <p:nvSpPr>
          <p:cNvPr id="4" name="文本框 3"/>
          <p:cNvSpPr txBox="1"/>
          <p:nvPr userDrawn="1"/>
        </p:nvSpPr>
        <p:spPr>
          <a:xfrm>
            <a:off x="10490345" y="1064891"/>
            <a:ext cx="309880" cy="368300"/>
          </a:xfrm>
          <a:prstGeom prst="rect">
            <a:avLst/>
          </a:prstGeom>
        </p:spPr>
        <p:txBody>
          <a:bodyPr wrap="none" rtlCol="0">
            <a:spAutoFit/>
          </a:bodyPr>
          <a:p>
            <a:endParaRPr lang="zh-CN" altLang="en-US"/>
          </a:p>
        </p:txBody>
      </p:sp>
    </p:spTree>
    <p:custDataLst>
      <p:tags r:id="rId5"/>
    </p:custData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M426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599818" y="403860"/>
            <a:ext cx="3488055" cy="2901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b="1" dirty="0">
                <a:latin typeface="微软雅黑" panose="020B0503020204020204" charset="-122"/>
                <a:cs typeface="微软雅黑" panose="020B0503020204020204" charset="-122"/>
              </a:rPr>
              <a:t>往深圳坪山综合交通枢纽公交场站</a:t>
            </a:r>
            <a:endParaRPr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葵涌中心（东侧）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025765" cy="4953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1555"/>
                <a:gridCol w="702310"/>
                <a:gridCol w="699770"/>
                <a:gridCol w="702310"/>
                <a:gridCol w="701675"/>
                <a:gridCol w="701040"/>
                <a:gridCol w="701040"/>
                <a:gridCol w="701675"/>
                <a:gridCol w="701040"/>
                <a:gridCol w="701675"/>
                <a:gridCol w="701675"/>
              </a:tblGrid>
              <a:tr h="317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0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901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06:17</a:t>
                      </a:r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9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01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08:17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01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9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10:37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01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95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95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01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95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15:17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01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01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17:19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9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95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95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20:17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01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M426</a:t>
            </a:r>
            <a:endParaRPr lang="en-US" altLang="zh-CN" sz="4800"/>
          </a:p>
        </p:txBody>
      </p:sp>
      <p:sp>
        <p:nvSpPr>
          <p:cNvPr id="7" name="object 7"/>
          <p:cNvSpPr txBox="1"/>
          <p:nvPr>
            <p:custDataLst>
              <p:tags r:id="rId2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5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en-US" altLang="zh-CN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 </a:t>
            </a:r>
            <a:r>
              <a:rPr lang="zh-CN" altLang="en-US" sz="24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石井街道办（东侧）</a:t>
            </a:r>
            <a:endParaRPr lang="zh-CN" altLang="en-US" sz="24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3"/>
            </p:custDataLst>
          </p:nvPr>
        </p:nvGraphicFramePr>
        <p:xfrm>
          <a:off x="1889125" y="1305560"/>
          <a:ext cx="7692390" cy="5219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25500"/>
                <a:gridCol w="572770"/>
                <a:gridCol w="571500"/>
                <a:gridCol w="572770"/>
                <a:gridCol w="572135"/>
                <a:gridCol w="572135"/>
                <a:gridCol w="572135"/>
                <a:gridCol w="572770"/>
                <a:gridCol w="571500"/>
                <a:gridCol w="572770"/>
                <a:gridCol w="572135"/>
                <a:gridCol w="572770"/>
                <a:gridCol w="571500"/>
              </a:tblGrid>
              <a:tr h="33464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06:33</a:t>
                      </a:r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07:33</a:t>
                      </a:r>
                      <a:endParaRPr lang="zh-CN" alt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10:53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11:40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12:03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15:33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17:35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18:35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20:33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21:34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sp>
        <p:nvSpPr>
          <p:cNvPr id="4" name="object 5"/>
          <p:cNvSpPr txBox="1"/>
          <p:nvPr>
            <p:custDataLst>
              <p:tags r:id="rId4"/>
            </p:custDataLst>
          </p:nvPr>
        </p:nvSpPr>
        <p:spPr>
          <a:xfrm>
            <a:off x="3599818" y="403860"/>
            <a:ext cx="3488055" cy="2901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b="1" dirty="0">
                <a:latin typeface="微软雅黑" panose="020B0503020204020204" charset="-122"/>
                <a:cs typeface="微软雅黑" panose="020B0503020204020204" charset="-122"/>
              </a:rPr>
              <a:t>往深圳坪山综合交通枢纽公交场站</a:t>
            </a:r>
            <a:endParaRPr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</p:spTree>
    <p:custDataLst>
      <p:tags r:id="rId5"/>
    </p:custData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M426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往大鹏中心②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石井街道办（西侧）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7844790" cy="51809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9320"/>
                <a:gridCol w="631190"/>
                <a:gridCol w="629920"/>
                <a:gridCol w="630555"/>
                <a:gridCol w="631190"/>
                <a:gridCol w="629920"/>
                <a:gridCol w="630555"/>
                <a:gridCol w="630555"/>
                <a:gridCol w="629285"/>
                <a:gridCol w="630555"/>
                <a:gridCol w="631190"/>
                <a:gridCol w="630555"/>
              </a:tblGrid>
              <a:tr h="30861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41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07:54</a:t>
                      </a:r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08:50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35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1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35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1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17:50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35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16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22:39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M426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往大鹏中心②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葵涌中心（西侧）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108315" cy="53447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40435"/>
                <a:gridCol w="651510"/>
                <a:gridCol w="651510"/>
                <a:gridCol w="651510"/>
                <a:gridCol w="652145"/>
                <a:gridCol w="650875"/>
                <a:gridCol w="652145"/>
                <a:gridCol w="652145"/>
                <a:gridCol w="650240"/>
                <a:gridCol w="652145"/>
                <a:gridCol w="651510"/>
                <a:gridCol w="652145"/>
              </a:tblGrid>
              <a:tr h="31813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09:05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18:05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22:02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22:53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B969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往丰树山公交首末站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滨海雅苑（南侧）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53028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06:01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06:31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B969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往丰树山公交首末站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黄榄坑新村（北侧）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2313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06:21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06:51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21:01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sym typeface="+mn-ea"/>
              </a:rPr>
              <a:t>B969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往葵涌总站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黄榄坑新村（南侧）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231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06:56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21:11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21:36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sym typeface="+mn-ea"/>
              </a:rPr>
              <a:t>B969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往葵涌总站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滨海雅苑（北侧）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5303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07:13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07:48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08:48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09:48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10:48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11:48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21:28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21:53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dirty="0">
                <a:latin typeface="微软雅黑" panose="020B0503020204020204" charset="-122"/>
                <a:sym typeface="+mn-ea"/>
              </a:rPr>
              <a:t>B882</a:t>
            </a:r>
            <a:endParaRPr lang="en-US" altLang="zh-CN" sz="4800" dirty="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往沙西桥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317615" y="233048"/>
            <a:ext cx="401955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丹竹头地铁站①（南侧）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5303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07:09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09:32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09:38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09:50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09:56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19:22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19:36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20:04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20:18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20:49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20:57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21:05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21:13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21:21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B970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丰树山公交首末站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242685" y="233048"/>
            <a:ext cx="409448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滨海雅苑（南侧）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57569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7528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06:01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06:21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06:51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08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613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08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08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08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02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02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02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02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08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0205">
                <a:tc>
                  <a:txBody>
                    <a:bodyPr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zh-CN" altLang="en-US" sz="10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B970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丰树山公交首末站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葵涌邮局（东侧）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54489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06:21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06:41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41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21:01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B970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64198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葵涌总站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  <a:p>
            <a:pPr marL="12700">
              <a:spcBef>
                <a:spcPts val="105"/>
              </a:spcBef>
            </a:pP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葵涌邮局（西侧）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231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06:45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07:15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07:45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08:15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08:45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09:15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09:45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10:15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10:45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11:15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11:45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12:15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12:55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13:25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13:55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14:25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14:55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15:25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15:55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16:25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16:55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17:25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17:55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18:25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18:55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19:25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19:55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>
                        <a:latin typeface="+mj-lt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20:25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20:55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21:28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B970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往葵涌总站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212205" y="233048"/>
            <a:ext cx="41249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滨海雅苑（北侧）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924050" y="1305560"/>
          <a:ext cx="8379460" cy="51892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3420"/>
                <a:gridCol w="480060"/>
                <a:gridCol w="480060"/>
                <a:gridCol w="480695"/>
                <a:gridCol w="480695"/>
                <a:gridCol w="479425"/>
                <a:gridCol w="480695"/>
                <a:gridCol w="481330"/>
                <a:gridCol w="479425"/>
                <a:gridCol w="480695"/>
                <a:gridCol w="480060"/>
                <a:gridCol w="481330"/>
                <a:gridCol w="480060"/>
                <a:gridCol w="480060"/>
                <a:gridCol w="480695"/>
                <a:gridCol w="480060"/>
                <a:gridCol w="480695"/>
              </a:tblGrid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17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07:06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07:36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87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08:06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08:36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81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09:06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09:36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87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10:06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10:36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87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11:06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11:36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81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12:06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12:36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200"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13:46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14:46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15:46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16:46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17:46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81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18:46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19:46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20:46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21:16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黑体" panose="02010609060101010101" charset="-122"/>
                        </a:rPr>
                        <a:t>21:49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黑体" panose="02010609060101010101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sym typeface="+mn-ea"/>
              </a:rPr>
              <a:t>M438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</a:t>
            </a:r>
            <a:r>
              <a:rPr lang="zh-CN" altLang="en-US"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乐土沃森生命科技中心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葵涌比亚迪（南侧）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49758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464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06:06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07:06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08:56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10:56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11:46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13:26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14:56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16:56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18:56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M438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648713" y="414656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lang="zh-CN" altLang="en-US"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乐土沃森生命科技中心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556378" y="233048"/>
            <a:ext cx="424116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坝光人才公寓东门（东侧）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49771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4215"/>
                <a:gridCol w="474345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464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295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295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sym typeface="+mn-ea"/>
              </a:rPr>
              <a:t>M438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往葵涌总站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173473" y="233048"/>
            <a:ext cx="416369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坝光人才公寓东门（西侧）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4972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5941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549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07:06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43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08:06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49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09:56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43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56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11:56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43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12:46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49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49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14:26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49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15:56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43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56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17:56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43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18:36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49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19:56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sym typeface="+mn-ea"/>
              </a:rPr>
              <a:t>M438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往葵涌总站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葵涌比亚迪（北侧）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49720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08:21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13:01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14:41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 anchor="t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zh-CN" altLang="en-US" sz="1000"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18:51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19:31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20:11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M423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lang="zh-CN" altLang="en-US" sz="2000" b="1" dirty="0">
                <a:latin typeface="微软雅黑" panose="020B0503020204020204" charset="-122"/>
                <a:cs typeface="微软雅黑" panose="020B0503020204020204" charset="-122"/>
              </a:rPr>
              <a:t>新大公交总站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鹏城花园（南侧）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64360" y="1303020"/>
          <a:ext cx="8537575" cy="53143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6120"/>
                <a:gridCol w="502285"/>
                <a:gridCol w="501650"/>
                <a:gridCol w="464185"/>
                <a:gridCol w="489585"/>
                <a:gridCol w="489585"/>
                <a:gridCol w="488950"/>
                <a:gridCol w="490220"/>
                <a:gridCol w="488950"/>
                <a:gridCol w="489585"/>
                <a:gridCol w="490220"/>
                <a:gridCol w="489585"/>
                <a:gridCol w="488315"/>
                <a:gridCol w="489585"/>
                <a:gridCol w="489585"/>
                <a:gridCol w="489585"/>
                <a:gridCol w="489585"/>
              </a:tblGrid>
              <a:tr h="35877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>
                        <a:lnSpc>
                          <a:spcPct val="120000"/>
                        </a:lnSpc>
                        <a:buClrTx/>
                        <a:buSzTx/>
                        <a:buFontTx/>
                      </a:pPr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7:33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endParaRPr 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49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8:43</a:t>
                      </a:r>
                      <a:endParaRPr lang="en-US" altLang="zh-CN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endParaRPr 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10:03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3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10:33</a:t>
                      </a:r>
                      <a:endParaRPr lang="en-US" altLang="zh-CN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651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11:33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36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12:33</a:t>
                      </a:r>
                      <a:endParaRPr lang="en-US" altLang="zh-CN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endParaRPr 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30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13:33</a:t>
                      </a:r>
                      <a:endParaRPr lang="en-US" altLang="zh-CN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endParaRPr lang="en-US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14:43</a:t>
                      </a:r>
                      <a:endParaRPr lang="en-US" altLang="zh-CN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endParaRPr lang="en-US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43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15:43</a:t>
                      </a:r>
                      <a:endParaRPr lang="en-US" altLang="zh-CN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endParaRPr lang="en-US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43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16:33</a:t>
                      </a:r>
                      <a:endParaRPr lang="en-US" altLang="zh-CN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endParaRPr lang="en-US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3695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17:43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endParaRPr lang="en-US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179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18:13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306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19:13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1790">
                <a:tc>
                  <a:txBody>
                    <a:bodyPr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20:13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21:53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rtl="0" fontAlgn="b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endParaRPr lang="en-US" sz="1200" b="1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M423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</a:t>
            </a:r>
            <a:r>
              <a:rPr lang="zh-CN" altLang="en-US"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新大公交总站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水头海鲜街（西侧）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612265" y="1303020"/>
          <a:ext cx="8724900" cy="55003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1995"/>
                <a:gridCol w="500380"/>
                <a:gridCol w="499110"/>
                <a:gridCol w="501015"/>
                <a:gridCol w="499745"/>
                <a:gridCol w="500380"/>
                <a:gridCol w="500380"/>
                <a:gridCol w="500380"/>
                <a:gridCol w="499745"/>
                <a:gridCol w="500380"/>
                <a:gridCol w="500380"/>
                <a:gridCol w="500380"/>
                <a:gridCol w="499110"/>
                <a:gridCol w="501650"/>
                <a:gridCol w="499745"/>
                <a:gridCol w="500380"/>
                <a:gridCol w="499745"/>
              </a:tblGrid>
              <a:tr h="49974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4152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7:48</a:t>
                      </a:r>
                      <a:endParaRPr lang="en-US" altLang="zh-CN" sz="12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41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3060">
                <a:tc>
                  <a:txBody>
                    <a:bodyPr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95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65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66395">
                <a:tc>
                  <a:txBody>
                    <a:bodyPr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82905">
                <a:tc>
                  <a:txBody>
                    <a:bodyPr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89255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3530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72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403860">
                <a:tc>
                  <a:txBody>
                    <a:bodyPr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92430">
                <a:tc>
                  <a:txBody>
                    <a:bodyPr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22:08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B881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往南龙社区工作站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沙西小学（北侧）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2230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07:03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07:09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78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M423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往大鹏公交</a:t>
            </a:r>
            <a:r>
              <a:rPr lang="zh-CN" altLang="en-US" sz="2000" b="1" dirty="0">
                <a:latin typeface="微软雅黑" panose="020B0503020204020204" charset="-122"/>
                <a:cs typeface="微软雅黑" panose="020B0503020204020204" charset="-122"/>
              </a:rPr>
              <a:t>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sym typeface="+mn-ea"/>
              </a:rPr>
              <a:t>水头海鲜街</a:t>
            </a:r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905000" y="1305560"/>
          <a:ext cx="8398510" cy="54292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4055"/>
                <a:gridCol w="520065"/>
                <a:gridCol w="443865"/>
                <a:gridCol w="481330"/>
                <a:gridCol w="481965"/>
                <a:gridCol w="480695"/>
                <a:gridCol w="481965"/>
                <a:gridCol w="481330"/>
                <a:gridCol w="481330"/>
                <a:gridCol w="481330"/>
                <a:gridCol w="481965"/>
                <a:gridCol w="481330"/>
                <a:gridCol w="481330"/>
                <a:gridCol w="481330"/>
                <a:gridCol w="481965"/>
                <a:gridCol w="480695"/>
                <a:gridCol w="481965"/>
              </a:tblGrid>
              <a:tr h="36957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78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6:25</a:t>
                      </a:r>
                      <a:endParaRPr lang="en-US" altLang="zh-CN" sz="12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8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59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8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820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82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71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20:35</a:t>
                      </a: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66725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25336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M423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30607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往大鹏公交</a:t>
            </a:r>
            <a:r>
              <a:rPr lang="zh-CN" altLang="en-US" sz="2000" b="1" dirty="0">
                <a:latin typeface="微软雅黑" panose="020B0503020204020204" charset="-122"/>
                <a:cs typeface="微软雅黑" panose="020B0503020204020204" charset="-122"/>
              </a:rPr>
              <a:t>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91313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13525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sym typeface="+mn-ea"/>
              </a:rPr>
              <a:t>鹏城花园</a:t>
            </a:r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61820" y="1207770"/>
          <a:ext cx="8441690" cy="55791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8500"/>
                <a:gridCol w="511810"/>
                <a:gridCol w="455295"/>
                <a:gridCol w="484505"/>
                <a:gridCol w="483870"/>
                <a:gridCol w="483235"/>
                <a:gridCol w="485140"/>
                <a:gridCol w="483870"/>
                <a:gridCol w="483235"/>
                <a:gridCol w="484505"/>
                <a:gridCol w="483870"/>
                <a:gridCol w="483870"/>
                <a:gridCol w="483870"/>
                <a:gridCol w="484505"/>
                <a:gridCol w="483870"/>
                <a:gridCol w="483870"/>
                <a:gridCol w="483870"/>
              </a:tblGrid>
              <a:tr h="41465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702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6:40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7:50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35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9:10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9:40</a:t>
                      </a:r>
                      <a:endParaRPr lang="en-US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sym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71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10:40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59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11:40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81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12:30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36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13:50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90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14:50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9095">
                <a:tc>
                  <a:txBody>
                    <a:bodyPr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15:40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84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16:50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8460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17:20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846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18:20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846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19:20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78460">
                <a:tc>
                  <a:txBody>
                    <a:bodyPr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1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20:50</a:t>
                      </a:r>
                      <a:endParaRPr lang="en-US" altLang="en-US" sz="1200" b="1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2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B881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往南龙社区工作站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433185" y="233045"/>
            <a:ext cx="412369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南岭村第一幼儿园（北侧）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46196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07:24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09:52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20:14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B881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往沙西桥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372860" y="233045"/>
            <a:ext cx="410718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南岭村第一幼儿园（南侧）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46196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08:30</a:t>
                      </a:r>
                      <a:endParaRPr lang="en-US" altLang="zh-CN" sz="1000" b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09:35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09:50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B881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往沙西桥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沙西小学（南侧）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5303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0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08:28</a:t>
                      </a:r>
                      <a:endParaRPr lang="en-US" altLang="zh-CN" sz="1000" b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08:38</a:t>
                      </a:r>
                      <a:endParaRPr lang="en-US" altLang="zh-CN" sz="1000" b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表格 8"/>
          <p:cNvGraphicFramePr/>
          <p:nvPr>
            <p:custDataLst>
              <p:tags r:id="rId1"/>
            </p:custDataLst>
          </p:nvPr>
        </p:nvGraphicFramePr>
        <p:xfrm>
          <a:off x="1871280" y="1305560"/>
          <a:ext cx="8430895" cy="54044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7230"/>
                <a:gridCol w="502920"/>
                <a:gridCol w="491490"/>
                <a:gridCol w="453390"/>
                <a:gridCol w="495300"/>
                <a:gridCol w="514985"/>
                <a:gridCol w="422910"/>
                <a:gridCol w="502920"/>
                <a:gridCol w="482600"/>
                <a:gridCol w="483870"/>
                <a:gridCol w="483235"/>
                <a:gridCol w="483870"/>
                <a:gridCol w="482600"/>
                <a:gridCol w="483870"/>
                <a:gridCol w="483235"/>
                <a:gridCol w="483235"/>
                <a:gridCol w="483235"/>
              </a:tblGrid>
              <a:tr h="32766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997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07:35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08:05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08:35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09:05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09:35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10:05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11:05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01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13:05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15:05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7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16:05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17:05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17:35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18:05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18:35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19:05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19:35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7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sp>
        <p:nvSpPr>
          <p:cNvPr id="6" name="object 6"/>
          <p:cNvSpPr/>
          <p:nvPr>
            <p:custDataLst>
              <p:tags r:id="rId2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M150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3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往万国食品城总站</a:t>
            </a:r>
            <a:endParaRPr sz="2000" b="1" dirty="0">
              <a:latin typeface="+mj-ea"/>
              <a:ea typeface="+mj-ea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4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597650" y="209550"/>
            <a:ext cx="388048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朗华家园（东侧）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  <p:custDataLst>
      <p:tags r:id="rId5"/>
    </p:custData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M150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往万国食品城总站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764018" y="233048"/>
            <a:ext cx="3573147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上李朗地铁站（东侧）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3750" cy="52121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330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chemeClr val="tx1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07:40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10:10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11:10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13:10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15:10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16:10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17:10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17:40</a:t>
                      </a: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B954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往南岭总站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可园学校（北侧）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5303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06:34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06:47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07:00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07:26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10:24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11:06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13:54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14:36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17:24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17:36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18:24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18:36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19:24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20:06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B954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往南岭总站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727192" y="233048"/>
            <a:ext cx="360997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百鸽笼地铁站（东侧）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5303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06:53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07:06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08:26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11:04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11:46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14:34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15:16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15:58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16:40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17:22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19:07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19:19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19:31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19:43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20:04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20:25</a:t>
                      </a: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lnSpc>
                          <a:spcPct val="150000"/>
                        </a:lnSpc>
                        <a:buNone/>
                      </a:pP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indent="0" algn="ctr" defTabSz="685800" rtl="0" eaLnBrk="1" fontAlgn="ctr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M324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往秀峰公交总站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421755" y="262890"/>
            <a:ext cx="388048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丹竹头地铁站②(南侧)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71345" y="1302385"/>
          <a:ext cx="8430895" cy="50526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7230"/>
                <a:gridCol w="493395"/>
                <a:gridCol w="454025"/>
                <a:gridCol w="459740"/>
                <a:gridCol w="487680"/>
                <a:gridCol w="465455"/>
                <a:gridCol w="434340"/>
                <a:gridCol w="618490"/>
                <a:gridCol w="453390"/>
                <a:gridCol w="483870"/>
                <a:gridCol w="483235"/>
                <a:gridCol w="483870"/>
                <a:gridCol w="482600"/>
                <a:gridCol w="483870"/>
                <a:gridCol w="483235"/>
                <a:gridCol w="483235"/>
                <a:gridCol w="483235"/>
              </a:tblGrid>
              <a:tr h="32385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06:27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06:40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06:48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06:56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07:07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07:16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07:24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07:32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07:39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07:49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07:56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08:04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08:12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08:20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08:29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08:37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08:52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09:07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09:21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09:36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09:51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10:06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10:21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10:36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10:50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11:05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11:20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11:35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11:50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12:49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13:04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13:19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13:34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13:49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14:04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14:19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14:34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14:49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15:04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15:19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15:34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15:49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16:05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16:20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16:35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16:50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17:05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17:20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17:35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17:46</a:t>
                      </a:r>
                      <a:endParaRPr lang="en-US" altLang="en-US" sz="1000" b="1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17:56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46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18:05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18:14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18:22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18:34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18:42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19:41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19:48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19:56</a:t>
                      </a:r>
                      <a:endParaRPr lang="en-US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20:58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B603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往坂田象角塘总站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清湖地铁站（西侧）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193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06:41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06:47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06:59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07:08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07:19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07:29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07:39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07:49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07:59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08:09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08:19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08:29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08:39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08:44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08:54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09:04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09:14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09:24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09:34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09:44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09:54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10:03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10:13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10:28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10:43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11:01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11:19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11:37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11:55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12:15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12:33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12:51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13:09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13:27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13:45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14:03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14:13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14:23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14:33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14:43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14:53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15:03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15:13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15:23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15:33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15:43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15:53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16:03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16:13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16:23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16:33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16:43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16:54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17:04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17:14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17:24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17:34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17:44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17:54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18:04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18:14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18:22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18:30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18:38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18:49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19:14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19:24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19:34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19:43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19:58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1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20:15</a:t>
                      </a:r>
                      <a:endParaRPr lang="en-US" altLang="zh-CN" sz="11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9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B603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往坂田象角塘总站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清湖地铁站（东侧）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3750" cy="53022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330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464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06:56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07:02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07:14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07:23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07:36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07:46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07:56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08:06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08:16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08:26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08:36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08:46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08:56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09:01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09:11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09:21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09:31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09:41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09:51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10:01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10:11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10:18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10:28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10:43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10:58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11:16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11:34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11:52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12:10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12:30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12:48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13:06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13:24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13:42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14:00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14:18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14:28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14:38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14:48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14:58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15:08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15:18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15:28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15:38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15:48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15:58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16:08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16:18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16:28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16:38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16:48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16:58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17:11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17:21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17:31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17:41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17:51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18:01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18:11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18:21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18:31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18:39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18:47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18:55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19:06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19:16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19:31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19:41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19:51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20:00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20:13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400" b="0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20:30</a:t>
                      </a:r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1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4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B686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22389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往创汇国际中心公交首末站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四季花城②（东侧）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3750" cy="53130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330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401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06:41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295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07:46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08:34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09:34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16:57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17:41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17:57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18:37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18:51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18:59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19:49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B686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318389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往创汇国际中心公交首末站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富豪花园（西侧）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149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401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06:37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06:45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95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07:12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07:16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07:22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07:28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07:34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07:40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07:51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07:59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08:09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08:17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08:25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08:33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08:41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08:47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08:55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09:03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09:11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09:12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09:18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09:24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09:32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09:38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09:44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10:00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10:16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10:32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10:48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11:04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11:20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11:36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11:52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12:08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12:24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12:40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12:56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13:12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13:28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13:44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14:00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14:16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14:32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14:48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15:04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15:20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15:36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15:52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16:08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16:24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16:42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17:03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17:21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17:39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17:47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95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18:03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18:15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18:22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18:29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18:36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18:43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18:50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18:57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19:05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19:12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19:15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19:25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19:45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19:55</a:t>
                      </a: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20:12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20:22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100" b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</a:rPr>
                        <a:t>20:44</a:t>
                      </a: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M524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往坂田象角塘总站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坂田地铁站（南侧）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029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59740"/>
                <a:gridCol w="50546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6:53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6:53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6:59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7:08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7:18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7:27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7:32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7:42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7:50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7:57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8:04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8:11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8:18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8:27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8:34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8:41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8:48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8:54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9:00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9:07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9:14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9:21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9:28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9:33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9:43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9:50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9:56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10:02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10:06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10:12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10:18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10:26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10:34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10:41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10:47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10:55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11:05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11:15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11:27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11:37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11:47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11:58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12:08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12:18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12:29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12:40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12:50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13:00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13:10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13:20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13:30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13:40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13:50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14:00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14:10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14:20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14:25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14:37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14:42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14:47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14:50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14:55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15:00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15:05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15:10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15:15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15:25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15:35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15:45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15:58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16:08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16:16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16:24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16:32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16:40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16:48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16:58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17:05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17:13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17:21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17:29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17:34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17:40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17:47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17:54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18:02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18:08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18:14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18:20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18:25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18:30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18:36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18:43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18:49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18:55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19:00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19:16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19:31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19:41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19:51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20:06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20:21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20:36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20:51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2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20:58</a:t>
                      </a:r>
                      <a:endParaRPr lang="en-US" altLang="zh-CN" sz="12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2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M524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往坂田象角塘总站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坂田地铁站（北侧）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3750" cy="53038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9585"/>
                <a:gridCol w="474980"/>
                <a:gridCol w="482600"/>
                <a:gridCol w="482600"/>
                <a:gridCol w="481330"/>
                <a:gridCol w="482600"/>
                <a:gridCol w="465455"/>
                <a:gridCol w="499745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7:09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7:15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7:24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7:35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7:46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7:51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8:03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8:11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8:18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8:25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8:32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8:39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8:46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8:53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9:00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9:07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9:13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9:19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9:26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9:33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9:39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9:46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9:51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10:01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10:08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10:14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10:20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10:25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10:31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10:37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10:43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10:51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10:59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11:05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11:13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11:23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11:33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11:42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11:52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12:02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12:13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12:23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12:33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12:44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12:55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13:05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13:15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13:25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13:35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13:45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13:55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14:05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14:15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14:25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14:35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14:40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14:50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14:55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15:00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15:05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15:10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15:15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15:20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15:25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15:30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15:40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15:50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16:00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16:13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16:23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16:31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16:39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16:47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16:55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17:03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17:13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17:20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17:30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17:38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17:46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17:51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17:57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18:04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18:11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18:23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18:29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18:35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18:41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18:46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18:51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18:57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19:03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19:09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19:15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19:20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19:36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19:51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20:01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20:08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20:23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20:38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20:53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21:08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r>
                        <a:rPr lang="en-US" altLang="zh-CN" sz="1000" b="1" i="0">
                          <a:solidFill>
                            <a:srgbClr val="00000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21:15</a:t>
                      </a: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algn="ctr" fontAlgn="ctr">
                        <a:buClrTx/>
                        <a:buSzTx/>
                        <a:buFontTx/>
                      </a:pPr>
                      <a:endParaRPr lang="en-US" altLang="zh-CN" sz="1000" b="1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l" fontAlgn="b"/>
                      <a:endParaRPr sz="10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b" anchorCtr="0"/>
                </a:tc>
                <a:tc>
                  <a:txBody>
                    <a:bodyPr/>
                    <a:lstStyle/>
                    <a:p>
                      <a:pPr marL="9525" indent="0" algn="ctr" fontAlgn="ctr"/>
                      <a:endParaRPr lang="en-US" altLang="zh-CN" sz="1000" b="0" i="0">
                        <a:solidFill>
                          <a:srgbClr val="00000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M167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往邦彦绿谷方向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园山驾驶考场(东侧)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428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6545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714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06:57 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07:27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07:52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09:12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12:07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12:32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12:57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13:22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13:47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14:12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14:37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15:02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17:27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17:57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18:47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18:57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M167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往邦彦绿谷方向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吉溪村(西侧)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82600"/>
                <a:gridCol w="46545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07:30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07:45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09:00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09:45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11:50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12:15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12:40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13:05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13:30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13:55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14:20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14:45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15:10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17:05</a:t>
                      </a: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18:55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19:30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19:55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20:55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21:16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B916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往天颂雅苑方向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悦心园(南侧)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778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8020"/>
                <a:gridCol w="510540"/>
                <a:gridCol w="481965"/>
                <a:gridCol w="482600"/>
                <a:gridCol w="46545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7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06:34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06:49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11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08:29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08:34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08:46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08:58</a:t>
                      </a:r>
                      <a:endParaRPr lang="zh-CN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10:46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13:34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14:58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17:34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17:46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20:46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11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B916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往天颂雅苑方向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54850" y="262893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四联地铁站(北侧)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82600"/>
                <a:gridCol w="46545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06:53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07:47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11:46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14:34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20:50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11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11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ctr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M324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秀峰公交总站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764018" y="233048"/>
            <a:ext cx="3573147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丹竹头地铁站②(北侧）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913890" y="1264920"/>
          <a:ext cx="8335010" cy="50539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9610"/>
                <a:gridCol w="477520"/>
                <a:gridCol w="478155"/>
                <a:gridCol w="477520"/>
                <a:gridCol w="478155"/>
                <a:gridCol w="478155"/>
                <a:gridCol w="477520"/>
                <a:gridCol w="546100"/>
                <a:gridCol w="554355"/>
                <a:gridCol w="332740"/>
                <a:gridCol w="478155"/>
                <a:gridCol w="477520"/>
                <a:gridCol w="478155"/>
                <a:gridCol w="477520"/>
                <a:gridCol w="478155"/>
                <a:gridCol w="477520"/>
                <a:gridCol w="478155"/>
              </a:tblGrid>
              <a:tr h="32512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781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06:57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08:38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08:46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71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09:53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71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10:53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11:53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71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12:21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12:51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71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13:50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14:50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787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16:37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16:52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17:07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17:23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17:38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17:53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78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18:11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18:32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18:50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18:58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76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19:08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19:16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20:16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20:23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20:31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20:47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71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21:47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M593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往龙岗汽车总站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78295" y="262890"/>
            <a:ext cx="362521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黄阁坑地铁站（北侧）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4717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0416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71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06:57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altLang="en-US" sz="1100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03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07:29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03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08:21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08:41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03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09:21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09:41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10:31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11:31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12:31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13:31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14:31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03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16:51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17:41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16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18:31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18:51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20:41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M593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往龙岗汽车总站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351905" y="233045"/>
            <a:ext cx="39852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大运中心体育馆（东侧）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778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6545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7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4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zh-CN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4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 sz="1000"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4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 sz="1000"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4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 sz="1000"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4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 sz="1000"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4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 sz="1000"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4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zh-CN" altLang="en-US" sz="1000"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4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17:51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18:47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4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4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20:46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4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zh-CN" altLang="en-US" sz="1000"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4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M318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往平湖火车站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366510" y="271780"/>
            <a:ext cx="393700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070C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sym typeface="+mn-ea"/>
              </a:rPr>
              <a:t>龙城公园地铁站（北侧）</a:t>
            </a:r>
            <a:endParaRPr lang="zh-CN" altLang="en-US" sz="2800" b="1">
              <a:solidFill>
                <a:srgbClr val="0070C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微软雅黑" panose="020B0503020204020204" charset="-122"/>
              <a:sym typeface="+mn-ea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86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700" dirty="0"/>
                    </a:p>
                    <a:p>
                      <a:pPr marL="121920" algn="l" rtl="0" eaLnBrk="0">
                        <a:lnSpc>
                          <a:spcPct val="92000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19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21</a:t>
                      </a:r>
                      <a:endParaRPr lang="en-US" sz="9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19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35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  <a:sym typeface="+mn-ea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19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19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53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  <a:sym typeface="+mn-ea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34</a:t>
                      </a:r>
                      <a:endParaRPr lang="en-US" sz="9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05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2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05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9: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9: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9: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2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10: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10: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10: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10: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05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11: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11: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11: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98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14: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14: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14: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15: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15: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15: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05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98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20: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20: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b" anchorCtr="0"/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>
                        <a:buNone/>
                      </a:pPr>
                      <a:endParaRPr lang="zh-CN" altLang="en-US"/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M318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往平湖火车站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78295" y="262890"/>
            <a:ext cx="362521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凤凰山小学（北侧）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700" dirty="0"/>
                    </a:p>
                    <a:p>
                      <a:pPr marL="121920" algn="l" rtl="0" eaLnBrk="0">
                        <a:lnSpc>
                          <a:spcPct val="92000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19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  <a:sym typeface="+mn-ea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  <a:sym typeface="+mn-ea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9: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9: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9: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9: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10: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10: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10: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11: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11: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11: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14: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14: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14: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15: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15: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15: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15: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16: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20: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20: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M318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往大运地铁接驳站④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78295" y="262890"/>
            <a:ext cx="362521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chemeClr val="accent1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sym typeface="+mn-ea"/>
              </a:rPr>
              <a:t>凤凰山小学（南侧）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25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altLang="en-US" sz="9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M318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往大运地铁接驳站④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467475" y="262890"/>
            <a:ext cx="383603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龙城公园地铁站（南侧）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12065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41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 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6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16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7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90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8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48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826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altLang="en-US" sz="9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19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22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59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24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185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</a:t>
                      </a:r>
                      <a:r>
                        <a:rPr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sz="90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50</a:t>
                      </a: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22000"/>
                        </a:lnSpc>
                      </a:pPr>
                      <a:endParaRPr lang="en-US" altLang="en-US" sz="400" dirty="0"/>
                    </a:p>
                    <a:p>
                      <a:pPr marL="83820" algn="l" rtl="0" eaLnBrk="0">
                        <a:lnSpc>
                          <a:spcPts val="1285"/>
                        </a:lnSpc>
                        <a:spcBef>
                          <a:spcPts val="5"/>
                        </a:spcBef>
                      </a:pPr>
                      <a:endParaRPr lang="en-US" sz="900" spc="40" dirty="0">
                        <a:solidFill>
                          <a:srgbClr val="000000">
                            <a:alpha val="100000"/>
                          </a:srgbClr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00000"/>
                        </a:lnSpc>
                      </a:pPr>
                      <a:endParaRPr lang="en-US" altLang="en-US" sz="1000" dirty="0"/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M326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往马峦创谷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758180" y="262890"/>
            <a:ext cx="45453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坪山大道同富支路口（西侧）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M326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往马峦创谷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坪山大道同富支路口（东侧）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21:30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M221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往宝龙南总站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758180" y="262890"/>
            <a:ext cx="45453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龙岗智慧家园（北侧）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7:55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9:40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17:50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21:25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t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21:45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M221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往宝龙南总站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龙岗智慧家园（北侧）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7:55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9:40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17:50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21:25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t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21:45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M565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往布吉甘坑总站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877686" y="233048"/>
            <a:ext cx="345948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石芽岭地铁站(南侧）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914525" y="1305560"/>
          <a:ext cx="8387715" cy="55264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4055"/>
                <a:gridCol w="452120"/>
                <a:gridCol w="509270"/>
                <a:gridCol w="480695"/>
                <a:gridCol w="481330"/>
                <a:gridCol w="480060"/>
                <a:gridCol w="481330"/>
                <a:gridCol w="481330"/>
                <a:gridCol w="480060"/>
                <a:gridCol w="498475"/>
                <a:gridCol w="463550"/>
                <a:gridCol w="481330"/>
                <a:gridCol w="480060"/>
                <a:gridCol w="481965"/>
                <a:gridCol w="480695"/>
                <a:gridCol w="480695"/>
                <a:gridCol w="480695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8829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06:18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06:24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06:44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rtl="0" fontAlgn="ctr">
                        <a:lnSpc>
                          <a:spcPct val="150000"/>
                        </a:lnSpc>
                        <a:buNone/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2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54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9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09:51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2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76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11:51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95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2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13:57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2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2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9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16:47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9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2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9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1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76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20:57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89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M276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8245" y="403860"/>
            <a:ext cx="272986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往同德公交首末站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758180" y="262890"/>
            <a:ext cx="45453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龙潭公园（西侧）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6:32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6:44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6:56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16:50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M276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往同德公交首末站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双龙地铁站②（东侧）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7:06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7:52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21:41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M276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8245" y="403860"/>
            <a:ext cx="272986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往大运新城总站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758180" y="262890"/>
            <a:ext cx="45453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双龙地铁站①（西侧）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8:58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9:57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18:48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M276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往大运新城总站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龙潭公园（东侧）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18:52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22:08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M320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往大运新城总站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龙南路口（北侧）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9:34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9:55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12:44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15:59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17:49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18:40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19:50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21:50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M320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往大运新城总站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爱联地铁站（西侧）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9:58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11:43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14:58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18:41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18:53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19:42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21:54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22:14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M320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往龙新社区工作站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爱联地铁站（东侧）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6:32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7:59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9:49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14:52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18:51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19:51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M320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往大运新城总站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龙南路口（南侧）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9:53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13:50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14:53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16:51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17:43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20:51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M185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往龙岗天安数码城①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留学生创业园（北侧）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6:33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6:46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7:06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7:13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7:34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7:41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7:48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8:16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8:23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8:30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9:45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10:45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11:45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12:45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13:45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14:45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15:45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16:45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17:30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17:37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17:44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17:51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17:58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18:19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18:26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18:33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18:40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18:54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19:15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19:22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19:29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19:42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20:23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20:37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20:51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21:05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21:19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811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M185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往龙岗天安数码城①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留学生创业园（南侧）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6:49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000" dirty="0" smtClean="0">
                          <a:latin typeface="+mn-ea"/>
                          <a:ea typeface="+mn-ea"/>
                        </a:rPr>
                        <a:t>7:02</a:t>
                      </a:r>
                      <a:endParaRPr lang="zh-CN" altLang="en-US" sz="1000" dirty="0"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7:15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7:22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7:29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7:36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7:43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7:50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7:57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8:18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8:32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8:39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8:46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8:53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9:31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10:31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11:31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12:31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13:31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14:31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15:31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16:31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17:31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17:53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18:14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18:21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18:28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18:42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18:49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18:56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20:25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20:39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20:53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21:21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21:35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21:50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M565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往布吉甘坑总站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878320" y="220980"/>
            <a:ext cx="375221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sym typeface="+mn-ea"/>
              </a:rPr>
              <a:t>上水径(东侧）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sym typeface="+mn-ea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970405" y="1302385"/>
          <a:ext cx="8331200" cy="50272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9610"/>
                <a:gridCol w="492125"/>
                <a:gridCol w="462280"/>
                <a:gridCol w="478155"/>
                <a:gridCol w="478155"/>
                <a:gridCol w="476250"/>
                <a:gridCol w="478155"/>
                <a:gridCol w="477520"/>
                <a:gridCol w="476885"/>
                <a:gridCol w="478155"/>
                <a:gridCol w="478155"/>
                <a:gridCol w="477520"/>
                <a:gridCol w="478155"/>
                <a:gridCol w="476885"/>
                <a:gridCol w="477520"/>
                <a:gridCol w="478155"/>
                <a:gridCol w="477520"/>
              </a:tblGrid>
              <a:tr h="29972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6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06:41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06:46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08:53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9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10:59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70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11:59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71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12:37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46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71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17:49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rtl="0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>
                        <a:buNone/>
                      </a:pPr>
                      <a:r>
                        <a:rPr lang="en-US" altLang="zh-CN" sz="10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21</a:t>
                      </a:r>
                      <a:endParaRPr lang="en-US" altLang="zh-CN" sz="10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21:04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21:22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M322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往碧岭村公交总站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大运地铁接驳站②（南侧）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6:46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8:42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9:44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10:50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18:38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19:54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M322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往碧岭村公交总站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宝龙西片生活区（南侧）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46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</a:t>
                      </a:r>
                      <a:r>
                        <a:rPr lang="en-US" altLang="zh-CN" sz="1000" b="0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9:56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11:46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13:58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15:48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18:53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1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24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20:47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17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M322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往大运新城总站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宝龙西片生活区（北侧）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619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29972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9:47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13:55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16:51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46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19:50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21:50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22:10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22:31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  <a:buNone/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  <a:buNone/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  <a:buNone/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  <a:buNone/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  <a:buNone/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M322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往大运新城总站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567680" y="262890"/>
            <a:ext cx="473583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大运地铁接驳站①（北侧）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619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6435"/>
                <a:gridCol w="492125"/>
                <a:gridCol w="481965"/>
                <a:gridCol w="436880"/>
                <a:gridCol w="51117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29972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9:57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16:59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46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20:40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91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21:20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21:40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527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22:00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22:20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22:40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23:01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  <a:buNone/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  <a:buNone/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  <a:buNone/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  <a:buNone/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9380" algn="l" rtl="0" eaLnBrk="0">
                        <a:lnSpc>
                          <a:spcPct val="110000"/>
                        </a:lnSpc>
                        <a:spcBef>
                          <a:spcPts val="0"/>
                        </a:spcBef>
                        <a:buNone/>
                      </a:pPr>
                      <a:endParaRPr lang="en-US" altLang="en-US" sz="900" b="0" dirty="0">
                        <a:latin typeface="Arial Unicode MS" panose="020B0604020202020204" charset="-122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05915" y="351155"/>
            <a:ext cx="2042795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M367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往坪地同兴厂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吉坑路口（东侧）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3750" cy="53028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69265"/>
                <a:gridCol w="495300"/>
                <a:gridCol w="482600"/>
                <a:gridCol w="482600"/>
                <a:gridCol w="481330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06:15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06:26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06:37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06:48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06:59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07:10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07:23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07:36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07:49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08:02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08:15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08:29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08:44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08:59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09:14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09:29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09:44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09:59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10:14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10:28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10:42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10:58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11:14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11:46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12:02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12:18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12:50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13:06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13:34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13:48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14:16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14:30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14:58 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15:12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15:26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15:54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16:08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16:36</a:t>
                      </a:r>
                      <a:endParaRPr lang="en-US" altLang="zh-CN" sz="100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sym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16:49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17:01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17:13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17:25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17:37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17:48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18:16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18:44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19:38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19:56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20:15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B671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往坪地同兴厂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坪洲百货（西侧）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3750" cy="5303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90855"/>
                <a:gridCol w="47307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6:42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06:53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07:04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07:39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08:05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08:45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09:30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10:58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12:34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13:50 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14:04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14:32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15:28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15:42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15:56 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17:17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17:41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18:18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18:32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19:18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19:54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20:31 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sp>
        <p:nvSpPr>
          <p:cNvPr id="4" name="圆角矩形 3"/>
          <p:cNvSpPr/>
          <p:nvPr/>
        </p:nvSpPr>
        <p:spPr>
          <a:xfrm>
            <a:off x="1605915" y="351155"/>
            <a:ext cx="2042795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en-US" altLang="zh-CN" sz="4800">
                <a:latin typeface="微软雅黑" panose="020B0503020204020204" charset="-122"/>
              </a:rPr>
              <a:t>M367</a:t>
            </a:r>
            <a:endParaRPr lang="en-US" altLang="zh-CN" sz="4800">
              <a:latin typeface="微软雅黑" panose="020B0503020204020204" charset="-122"/>
            </a:endParaRPr>
          </a:p>
        </p:txBody>
      </p:sp>
    </p:spTree>
    <p:custDataLst>
      <p:tags r:id="rId5"/>
    </p:custData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B671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往坪地发方总站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坪洲百货（东侧）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3750" cy="53028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330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7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07:19</a:t>
                      </a:r>
                      <a:endParaRPr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07:23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8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08:58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09:39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09:54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12:41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14:01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16:07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16:50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18:46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18:59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20:03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宋体" panose="02010600030101010101" pitchFamily="2" charset="-122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宋体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 21:19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sp>
        <p:nvSpPr>
          <p:cNvPr id="4" name="圆角矩形 3"/>
          <p:cNvSpPr/>
          <p:nvPr/>
        </p:nvSpPr>
        <p:spPr>
          <a:xfrm>
            <a:off x="1605915" y="351155"/>
            <a:ext cx="2042795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M367</a:t>
            </a:r>
            <a:endParaRPr lang="en-US" altLang="zh-CN" sz="4800">
              <a:latin typeface="微软雅黑" panose="020B0503020204020204" charset="-122"/>
            </a:endParaRPr>
          </a:p>
        </p:txBody>
      </p:sp>
    </p:spTree>
    <p:custDataLst>
      <p:tags r:id="rId5"/>
    </p:custData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B671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往坪地发方总站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吉坑路口（西侧）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400" y="1305560"/>
          <a:ext cx="8413115" cy="53022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469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464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07:46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07:57 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08:19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09:51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11:06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11:35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11:49 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13:57 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14:27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14:55 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15:37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15:51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16:19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16:33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16:47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17:15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17:29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18:22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18:34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18:46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18:58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19:25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19:39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19:56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20:15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20:34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20:53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 21:12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21:31</a:t>
                      </a:r>
                      <a:endParaRPr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sp>
        <p:nvSpPr>
          <p:cNvPr id="4" name="圆角矩形 3"/>
          <p:cNvSpPr/>
          <p:nvPr/>
        </p:nvSpPr>
        <p:spPr>
          <a:xfrm>
            <a:off x="1605915" y="351155"/>
            <a:ext cx="2042795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M367</a:t>
            </a:r>
            <a:endParaRPr lang="en-US" altLang="zh-CN" sz="4800">
              <a:latin typeface="微软雅黑" panose="020B0503020204020204" charset="-122"/>
            </a:endParaRPr>
          </a:p>
        </p:txBody>
      </p:sp>
    </p:spTree>
    <p:custDataLst>
      <p:tags r:id="rId5"/>
    </p:custData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5165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</a:rPr>
              <a:t>M316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往盛景路口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龙佳百货（西侧）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3750" cy="53028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330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9:51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12:51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788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M316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往盛景路口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坪洲百货（西侧）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3750" cy="5303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330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M261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dirty="0">
                <a:latin typeface="方正小标宋简体" panose="02000000000000000000" charset="-122"/>
                <a:ea typeface="方正小标宋简体" panose="02000000000000000000" charset="-122"/>
                <a:cs typeface="微软雅黑" panose="020B0503020204020204" charset="-122"/>
              </a:rPr>
              <a:t>往</a:t>
            </a:r>
            <a:r>
              <a:rPr lang="zh-CN" sz="2000" dirty="0">
                <a:latin typeface="方正小标宋简体" panose="02000000000000000000" charset="-122"/>
                <a:ea typeface="方正小标宋简体" panose="02000000000000000000" charset="-122"/>
                <a:cs typeface="微软雅黑" panose="020B0503020204020204" charset="-122"/>
              </a:rPr>
              <a:t>特发天鹅湖公交首末站</a:t>
            </a:r>
            <a:endParaRPr lang="zh-CN" sz="2000" dirty="0">
              <a:latin typeface="方正小标宋简体" panose="02000000000000000000" charset="-122"/>
              <a:ea typeface="方正小标宋简体" panose="02000000000000000000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禾花地铁站（西侧）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26499" y="1302355"/>
          <a:ext cx="8413750" cy="52609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72440"/>
                <a:gridCol w="492760"/>
                <a:gridCol w="481965"/>
                <a:gridCol w="482600"/>
                <a:gridCol w="386715"/>
                <a:gridCol w="462915"/>
                <a:gridCol w="434975"/>
                <a:gridCol w="644525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98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06:45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88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07:05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07:17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07:31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07:45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07:55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79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08:04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08:13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08:22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08:31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08:40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08:49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08:58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8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09:07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09:16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09:26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09:39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09:52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86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10:05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10:18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10:34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10:50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8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11:06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11:22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11:38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11:54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86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12:08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12:24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12:40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12:56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86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13:12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13:28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13:44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8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14:00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14:16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14:32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14:49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86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15:06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15:23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15:40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15:57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8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16:14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16:31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16:48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86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17:03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17:20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17:40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17:56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18:09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18:18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18:27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18:36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18:45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18:54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19:03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19:12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19:22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19:32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19:43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19:54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20:05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20:16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20:31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20:48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8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21:07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852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M316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往坪地发方总站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坪洲百货（东侧）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3750" cy="5303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330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17:54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21:24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M316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往坪地发方总站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龙佳百货（西侧）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029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13:32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16:52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20:52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21:42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B860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往南约地铁站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40830" y="233045"/>
            <a:ext cx="369633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宝龙清风总站（入口）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029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07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: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03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07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08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08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13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08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23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08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33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08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43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08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:</a:t>
                      </a:r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</a:rPr>
                        <a:t>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09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: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13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09</a:t>
                      </a:r>
                      <a:r>
                        <a:rPr lang="zh-CN" altLang="en-US" sz="1000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:</a:t>
                      </a:r>
                      <a:r>
                        <a:rPr lang="en-US" altLang="zh-CN" sz="1000" dirty="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cs typeface="微软雅黑" panose="020B0503020204020204" charset="-122"/>
                          <a:sym typeface="+mn-ea"/>
                        </a:rPr>
                        <a:t>38</a:t>
                      </a:r>
                      <a:endParaRPr lang="en-US" altLang="zh-CN" sz="1000" b="0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cs typeface="微软雅黑" panose="020B0503020204020204" charset="-122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10:03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10:28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10:53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11:18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11:43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12:08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12:58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13:23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13:48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14:13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14:38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15:03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15:28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15:53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16:18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16:43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17:08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17:23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17:38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17:48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17:48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zh-CN" altLang="en-US" sz="100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1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8</a:t>
                      </a:r>
                      <a:r>
                        <a:rPr lang="zh-CN" altLang="en-US" sz="100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:</a:t>
                      </a:r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0</a:t>
                      </a:r>
                      <a:r>
                        <a:rPr lang="zh-CN" altLang="en-US" sz="1000">
                          <a:solidFill>
                            <a:srgbClr val="000000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8</a:t>
                      </a:r>
                      <a:endParaRPr lang="zh-CN" altLang="en-US" sz="1000" b="0">
                        <a:solidFill>
                          <a:srgbClr val="000000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18:18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19:08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19:33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19:53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20:13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20:33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B860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往南约地铁站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40830" y="233045"/>
            <a:ext cx="369633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巨龙科技大厦（北侧）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029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06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: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38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06</a:t>
                      </a:r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: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53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48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58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48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08:58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43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10:08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10:33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10:58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11:23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11:48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12:13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12:38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13:03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13:28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14:18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14:43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15:08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15:58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16:23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16:48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17:13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17:28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17:43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17:53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18:03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18:13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18:23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18:33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18:43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15:53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19:03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19:23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19:38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19:58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20:18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20:38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B867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往嶂背地铁站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40830" y="233045"/>
            <a:ext cx="369633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嶂背综合市场（北侧）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105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718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9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dirty="0">
                          <a:solidFill>
                            <a:srgbClr val="000000"/>
                          </a:solidFill>
                          <a:effectLst/>
                          <a:latin typeface="+mn-ea"/>
                          <a:sym typeface="+mn-ea"/>
                        </a:rPr>
                        <a:t>07:12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  <a:cs typeface="+mj-lt"/>
                        </a:rPr>
                        <a:t>07:22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  <a:cs typeface="+mj-lt"/>
                        </a:rPr>
                        <a:t>07:32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  <a:cs typeface="+mj-lt"/>
                        </a:rPr>
                        <a:t>07:40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00000"/>
                        </a:lnSpc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+mn-ea"/>
                          <a:cs typeface="+mj-lt"/>
                          <a:sym typeface="+mn-ea"/>
                        </a:rPr>
                        <a:t>07:48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en-US" sz="1000">
                          <a:solidFill>
                            <a:srgbClr val="000000"/>
                          </a:solidFill>
                          <a:latin typeface="+mn-ea"/>
                          <a:cs typeface="+mj-lt"/>
                          <a:sym typeface="+mn-ea"/>
                        </a:rPr>
                        <a:t>  07:56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08:04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08:12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60000"/>
                        </a:lnSpc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08:20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50000"/>
                        </a:lnSpc>
                        <a:buClrTx/>
                        <a:buSzTx/>
                        <a:buFontTx/>
                        <a:buNone/>
                      </a:pPr>
                      <a:r>
                        <a:rPr lang="en-US" altLang="zh-CN" sz="1000" b="0" dirty="0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08:28</a:t>
                      </a:r>
                      <a:endParaRPr lang="en-US" altLang="zh-CN" sz="1000" b="0" dirty="0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buClrTx/>
                        <a:buSzTx/>
                        <a:buFontTx/>
                      </a:pPr>
                      <a:r>
                        <a:rPr lang="en-US" altLang="zh-CN" sz="1000" dirty="0">
                          <a:solidFill>
                            <a:srgbClr val="000000"/>
                          </a:solidFill>
                          <a:effectLst/>
                          <a:latin typeface="+mn-ea"/>
                          <a:cs typeface="+mn-ea"/>
                          <a:sym typeface="+mn-ea"/>
                        </a:rPr>
                        <a:t>08:36</a:t>
                      </a:r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cs typeface="+mn-ea"/>
                        </a:rPr>
                        <a:t>　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cs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 fontAlgn="ctr">
                        <a:lnSpc>
                          <a:spcPct val="100000"/>
                        </a:lnSpc>
                        <a:buClrTx/>
                        <a:buSzTx/>
                        <a:buFontTx/>
                      </a:pPr>
                      <a:r>
                        <a:rPr lang="en-US" altLang="zh-CN" sz="1000" dirty="0">
                          <a:solidFill>
                            <a:srgbClr val="000000"/>
                          </a:solidFill>
                          <a:effectLst/>
                          <a:latin typeface="+mn-ea"/>
                          <a:cs typeface="+mn-ea"/>
                          <a:sym typeface="+mn-ea"/>
                        </a:rPr>
                        <a:t>08:36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cs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>
                        <a:buClrTx/>
                        <a:buSzTx/>
                        <a:buFontTx/>
                      </a:pPr>
                      <a:r>
                        <a:rPr lang="en-US" altLang="zh-CN" sz="1000" dirty="0">
                          <a:solidFill>
                            <a:srgbClr val="000000"/>
                          </a:solidFill>
                          <a:effectLst/>
                          <a:latin typeface="+mn-ea"/>
                          <a:cs typeface="+mn-ea"/>
                          <a:sym typeface="+mn-ea"/>
                        </a:rPr>
                        <a:t>08:52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j-ea"/>
                        <a:cs typeface="+mn-ea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09:00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09:08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09:16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 09:24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09:48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10:12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10:32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10:52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11:12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11:32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11:52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+mn-ea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1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12:12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12:32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12:52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13:12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13:32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13:52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14:12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14:32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14:52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15:12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15:32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15:52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1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16:12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16:32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16:52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17:12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17:32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17:52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18:12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18:22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18:32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18:42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18:52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19:02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19:12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19:22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19:32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19:42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19:52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n-ea"/>
                        </a:rPr>
                        <a:t>20:02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20:13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9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B867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往嶂背地铁站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40830" y="233045"/>
            <a:ext cx="369633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嶂背综合市场（南侧）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105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718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65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07:46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07:54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08:02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08:10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08:26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08:34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08:42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08:50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l" fontAlgn="t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+mn-ea"/>
                          <a:sym typeface="+mn-ea"/>
                        </a:rPr>
                        <a:t>08:58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09:06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09:14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09:22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09:30</a:t>
                      </a:r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　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09:54</a:t>
                      </a:r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　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　</a:t>
                      </a:r>
                      <a:endParaRPr lang="en-US" sz="1200" b="0" i="0" u="none" strike="noStrike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10:38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11:38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11:58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1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12:38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13:38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13:58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14:38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15:58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1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16:38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16:58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17:38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17:58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18:38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18:48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18:58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19:08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19:28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19:38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19:48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19:58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20:08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chemeClr val="tx1"/>
                          </a:solidFill>
                          <a:latin typeface="Arial" panose="020B0604020202020204" pitchFamily="34" charset="0"/>
                        </a:rPr>
                        <a:t>20:19</a:t>
                      </a:r>
                      <a:endParaRPr lang="en-US" altLang="en-US" sz="1200" b="0">
                        <a:solidFill>
                          <a:schemeClr val="tx1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B913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往比亚迪学校②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40830" y="233045"/>
            <a:ext cx="369633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振业峦山谷（北侧）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6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0226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06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34</a:t>
                      </a:r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06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42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06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50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en-US" altLang="zh-CN" sz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06</a:t>
                      </a:r>
                      <a:r>
                        <a:rPr lang="zh-CN" altLang="en-US" sz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:</a:t>
                      </a:r>
                      <a:r>
                        <a:rPr lang="en-US" altLang="zh-CN" sz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58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660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07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:</a:t>
                      </a:r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06</a:t>
                      </a:r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22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30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38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07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46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07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54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02</a:t>
                      </a:r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08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34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42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56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09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:</a:t>
                      </a:r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10</a:t>
                      </a:r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52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48</a:t>
                      </a:r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44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58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26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40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54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50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32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46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42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15:56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38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52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48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26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34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42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50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58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46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54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42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58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30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48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22</a:t>
                      </a:r>
                      <a:r>
                        <a:rPr lang="zh-CN" altLang="en-US" sz="12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: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05</a:t>
                      </a:r>
                      <a:endParaRPr lang="en-US" altLang="zh-CN" sz="1200" b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B913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往比亚迪学校②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40830" y="233045"/>
            <a:ext cx="369633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振业峦山谷（南侧）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6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72440"/>
                <a:gridCol w="49212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0226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06:42</a:t>
                      </a:r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06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50</a:t>
                      </a:r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06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58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660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07</a:t>
                      </a:r>
                      <a:r>
                        <a:rPr lang="zh-CN" altLang="en-US" sz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:</a:t>
                      </a:r>
                      <a:r>
                        <a:rPr lang="en-US" altLang="zh-CN" sz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06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46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07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57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08</a:t>
                      </a:r>
                      <a:r>
                        <a:rPr lang="zh-CN" altLang="en-US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: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05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29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37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45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52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09</a:t>
                      </a:r>
                      <a:r>
                        <a:rPr lang="zh-CN" altLang="en-US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: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06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46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　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  <a:sym typeface="+mn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42</a:t>
                      </a:r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  <a:sym typeface="+mn-ea"/>
                        </a:rPr>
                        <a:t>10</a:t>
                      </a:r>
                      <a:r>
                        <a:rPr lang="zh-CN" altLang="en-US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  <a:sym typeface="+mn-ea"/>
                        </a:rPr>
                        <a:t>: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  <a:sym typeface="+mn-ea"/>
                        </a:rPr>
                        <a:t>56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11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38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　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11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52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　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12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48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13</a:t>
                      </a:r>
                      <a:r>
                        <a:rPr lang="zh-CN" alt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: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30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44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13</a:t>
                      </a:r>
                      <a:r>
                        <a:rPr lang="zh-CN" altLang="en-US" sz="12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: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58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  <a:cs typeface="+mj-lt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14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14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14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40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14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54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15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50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16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46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17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42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17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56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26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34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42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50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18</a:t>
                      </a:r>
                      <a:r>
                        <a:rPr lang="zh-CN" altLang="en-US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: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58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19</a:t>
                      </a:r>
                      <a:r>
                        <a:rPr lang="zh-CN" altLang="en-US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: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06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19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46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19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54</a:t>
                      </a:r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20</a:t>
                      </a:r>
                      <a:r>
                        <a:rPr lang="zh-CN" altLang="en-US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: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02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34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50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21</a:t>
                      </a:r>
                      <a:r>
                        <a:rPr lang="zh-CN" altLang="en-US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06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r>
                        <a:rPr lang="en-US" altLang="en-US" sz="1200" b="0">
                          <a:solidFill>
                            <a:schemeClr val="tx1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21</a:t>
                      </a:r>
                      <a:r>
                        <a:rPr lang="zh-CN" altLang="en-US" sz="1200" b="0">
                          <a:solidFill>
                            <a:schemeClr val="tx1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:</a:t>
                      </a:r>
                      <a:r>
                        <a:rPr lang="en-US" altLang="zh-CN" sz="1200" b="0">
                          <a:solidFill>
                            <a:schemeClr val="tx1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22</a:t>
                      </a:r>
                      <a:endParaRPr lang="en-US" altLang="zh-CN" sz="1200" b="0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</a:pPr>
                      <a:r>
                        <a:rPr lang="en-US" altLang="en-US" sz="1200" b="0" i="0" u="none" strike="noStrike">
                          <a:solidFill>
                            <a:schemeClr val="tx1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21:38</a:t>
                      </a: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</a:pP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21</a:t>
                      </a:r>
                      <a:r>
                        <a:rPr lang="zh-CN" altLang="en-US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: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56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</a:pPr>
                      <a:r>
                        <a:rPr lang="en-US" altLang="en-US" sz="1200" b="0" i="0" u="none" strike="noStrike">
                          <a:solidFill>
                            <a:schemeClr val="tx1"/>
                          </a:solidFill>
                          <a:latin typeface="+mj-lt"/>
                          <a:ea typeface="宋体" panose="02010600030101010101" pitchFamily="2" charset="-122"/>
                          <a:cs typeface="+mj-lt"/>
                        </a:rPr>
                        <a:t>　</a:t>
                      </a: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>
                        <a:lnSpc>
                          <a:spcPct val="90000"/>
                        </a:lnSpc>
                      </a:pP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22</a:t>
                      </a:r>
                      <a:r>
                        <a:rPr lang="zh-CN" altLang="en-US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:</a:t>
                      </a:r>
                      <a:r>
                        <a:rPr lang="en-US" altLang="zh-CN" sz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宋体" panose="02010600030101010101" pitchFamily="2" charset="-122"/>
                          <a:cs typeface="+mj-lt"/>
                          <a:sym typeface="+mn-ea"/>
                        </a:rPr>
                        <a:t>13</a:t>
                      </a:r>
                      <a:endParaRPr lang="en-US" altLang="zh-CN" sz="1200" b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90000"/>
                        </a:lnSpc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M319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往白沙水一巷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40830" y="233045"/>
            <a:ext cx="369633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爱联地铁站（南侧）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6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72440"/>
                <a:gridCol w="49212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0226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660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8:35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11:48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20:53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</a:pP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>
                        <a:lnSpc>
                          <a:spcPct val="9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90000"/>
                        </a:lnSpc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M319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往白沙水一巷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40830" y="233045"/>
            <a:ext cx="369633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城市花园（南侧）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6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72440"/>
                <a:gridCol w="49212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0226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660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8:00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9:56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11:44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20:50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21:11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>
                        <a:lnSpc>
                          <a:spcPct val="9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90000"/>
                        </a:lnSpc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M261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dirty="0">
                <a:latin typeface="方正小标宋简体" panose="02000000000000000000" charset="-122"/>
                <a:ea typeface="方正小标宋简体" panose="02000000000000000000" charset="-122"/>
                <a:cs typeface="微软雅黑" panose="020B0503020204020204" charset="-122"/>
                <a:sym typeface="+mn-ea"/>
              </a:rPr>
              <a:t>往</a:t>
            </a:r>
            <a:r>
              <a:rPr lang="zh-CN" sz="2000" dirty="0">
                <a:latin typeface="方正小标宋简体" panose="02000000000000000000" charset="-122"/>
                <a:ea typeface="方正小标宋简体" panose="02000000000000000000" charset="-122"/>
                <a:cs typeface="微软雅黑" panose="020B0503020204020204" charset="-122"/>
                <a:sym typeface="+mn-ea"/>
              </a:rPr>
              <a:t>特发天鹅湖公交首末站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茗萃园（西侧）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25200" y="1303200"/>
          <a:ext cx="8413750" cy="52571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330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07:32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07:46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07:58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08:26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08:35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08:46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08:55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09:22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09:31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09:43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09:56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10:35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10:51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11:39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11:55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12:41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12:57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13:29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13:45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14:33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14:49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15:06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15:40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15:57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16:31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16:48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17:37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17:54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18:32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18:41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18:50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18:59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19:26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19:36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19:46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19:57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  <a:sym typeface="+mn-ea"/>
                        </a:rPr>
                        <a:t>20:30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20:45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21:05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21:24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M319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往龙岗区残联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40830" y="233045"/>
            <a:ext cx="369633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城市花园（北侧）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6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72440"/>
                <a:gridCol w="49212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0226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6:12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6:49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660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7:06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9:52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10:58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16:55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18:32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20:23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>
                        <a:lnSpc>
                          <a:spcPct val="9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90000"/>
                        </a:lnSpc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54530" cy="856615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>
                <a:latin typeface="微软雅黑" panose="020B0503020204020204" charset="-122"/>
                <a:sym typeface="+mn-ea"/>
              </a:rPr>
              <a:t>M319</a:t>
            </a:r>
            <a:endParaRPr lang="en-US" altLang="zh-CN" sz="48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往龙岗区残联</a:t>
            </a:r>
            <a:endParaRPr sz="2000" b="1" dirty="0">
              <a:latin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40830" y="233045"/>
            <a:ext cx="369633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爱联地铁站（北侧）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36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72440"/>
                <a:gridCol w="49212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0226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6:31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6:48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j-ea"/>
                        </a:rPr>
                        <a:t>　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660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7:06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7:23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36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9:49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20000"/>
                        </a:lnSpc>
                      </a:pP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  <a:sym typeface="+mn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+mj-ea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16:54</a:t>
                      </a:r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fontAlgn="t"/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908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p>
                      <a:pPr algn="ctr" fontAlgn="t">
                        <a:lnSpc>
                          <a:spcPct val="90000"/>
                        </a:lnSpc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984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90000"/>
                        </a:lnSpc>
                        <a:buNone/>
                      </a:pPr>
                      <a:endParaRPr lang="en-US" altLang="zh-CN" sz="1200" b="0">
                        <a:solidFill>
                          <a:srgbClr val="000000"/>
                        </a:solidFill>
                        <a:effectLst/>
                        <a:latin typeface="+mj-lt"/>
                        <a:ea typeface="宋体" panose="02010600030101010101" pitchFamily="2" charset="-122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buClrTx/>
                        <a:buSzTx/>
                        <a:buFontTx/>
                        <a:buNone/>
                      </a:pPr>
                      <a:endParaRPr lang="en-US" altLang="en-US" sz="1200" b="0" i="0" u="none" strike="noStrike">
                        <a:solidFill>
                          <a:schemeClr val="tx1"/>
                        </a:solidFill>
                        <a:latin typeface="+mj-lt"/>
                        <a:ea typeface="宋体" panose="02010600030101010101" pitchFamily="2" charset="-122"/>
                        <a:cs typeface="+mj-lt"/>
                      </a:endParaRPr>
                    </a:p>
                  </a:txBody>
                  <a:tcPr marL="9525" marR="9525" marT="9525" marB="0" anchor="ctr" anchorCtr="0"/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90000"/>
                        </a:lnSpc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t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M149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往鲤鱼坝工业区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坪东学校（东侧）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428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65455"/>
                <a:gridCol w="499110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714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6:26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:28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7:58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8:28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9:23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9:48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</a:t>
                      </a: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2:03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3:08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</a:t>
                      </a: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3:43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</a:t>
                      </a: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4:18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</a:t>
                      </a: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16:41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17:35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19:50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M149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往鲤鱼坝工业区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黄竹村（北侧）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036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57200"/>
                <a:gridCol w="5073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6:41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7:13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zh-CN" altLang="en-US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8:13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9:13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9:38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09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10:03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</a:t>
                      </a: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0:28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10:53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</a:t>
                      </a: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1:18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12:218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12:48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</a:t>
                      </a: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3:23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14:33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</a:t>
                      </a: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5:06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15:35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</a:t>
                      </a: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6:02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16.58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17:46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18:17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19:11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19:38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20:31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M149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往坪地牛眠岭总站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黄竹村（南侧）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4385" cy="5335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718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7:17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7:49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8:19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8:49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9:19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9:49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12:54</a:t>
                      </a:r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0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13:59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14:34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15:42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16:11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17:32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18:26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19:21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19:47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27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20:41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33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21:07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>
            <a:endParaRPr>
              <a:latin typeface="微软雅黑" panose="020B050302020402020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400">
                <a:latin typeface="微软雅黑" panose="020B0503020204020204" charset="-122"/>
              </a:rPr>
              <a:t>M149</a:t>
            </a:r>
            <a:endParaRPr lang="en-US" altLang="zh-CN" sz="4400">
              <a:latin typeface="微软雅黑" panose="020B0503020204020204" charset="-122"/>
            </a:endParaRPr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403861"/>
            <a:ext cx="2730500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往坪地牛眠岭总站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</a:rPr>
              <a:t>坪东学校（南侧）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0"/>
          <a:ext cx="8413750" cy="53028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330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7:37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8:09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8:39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9:09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9:39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10:09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10:59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11:24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13:44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14:54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16:02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16:31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16:58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17:25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17:52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18:19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18:46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19:13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19:40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20:07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20:34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21:01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21:27</a:t>
                      </a:r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M440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lang="zh-CN" sz="2000" b="1" dirty="0">
                <a:latin typeface="微软雅黑" panose="020B0503020204020204" charset="-122"/>
                <a:cs typeface="微软雅黑" panose="020B0503020204020204" charset="-122"/>
              </a:rPr>
              <a:t>水祖坑</a:t>
            </a:r>
            <a:endParaRPr lang="zh-CN"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395087" y="222253"/>
            <a:ext cx="390842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坪山中心公园(南侧)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4984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2702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238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06:53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07:08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07:19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8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08:09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08:58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09:13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09:38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10:08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10:53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8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11:33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12:03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12:28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8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13:53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2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14:33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14:48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spc="20" dirty="0">
                        <a:solidFill>
                          <a:srgbClr val="000000">
                            <a:alpha val="100000"/>
                          </a:srgbClr>
                        </a:solidFill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15:03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15:58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8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16:28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2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17:09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17:24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2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18:14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18:58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3030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2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19:23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2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20:38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21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  <a:buNone/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M440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lang="zh-CN"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水祖坑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299075" y="313055"/>
            <a:ext cx="510349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深圳中学坪山创新学校（西侧）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398510" cy="5462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4690"/>
                <a:gridCol w="481330"/>
                <a:gridCol w="481330"/>
                <a:gridCol w="481965"/>
                <a:gridCol w="481330"/>
                <a:gridCol w="481330"/>
                <a:gridCol w="481330"/>
                <a:gridCol w="481965"/>
                <a:gridCol w="480695"/>
                <a:gridCol w="481965"/>
                <a:gridCol w="481965"/>
                <a:gridCol w="481330"/>
                <a:gridCol w="481330"/>
                <a:gridCol w="481330"/>
                <a:gridCol w="481965"/>
                <a:gridCol w="480695"/>
                <a:gridCol w="481965"/>
              </a:tblGrid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07:09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07:24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07:36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08:26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09:14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09:29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09:54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10:24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11:09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11:49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12:19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12:44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14:09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14:49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15:04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15:19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16:14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16:44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17:26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17:41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18:31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19:14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19:39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20:54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M440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648713" y="371475"/>
            <a:ext cx="3521075" cy="322580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marL="12700">
              <a:spcBef>
                <a:spcPts val="105"/>
              </a:spcBef>
            </a:pPr>
            <a:r>
              <a:rPr b="1" dirty="0">
                <a:latin typeface="微软雅黑" panose="020B0503020204020204" charset="-122"/>
                <a:cs typeface="微软雅黑" panose="020B0503020204020204" charset="-122"/>
              </a:rPr>
              <a:t>深圳坪山综合交通枢纽公交场站</a:t>
            </a:r>
            <a:endParaRPr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629400" y="266700"/>
            <a:ext cx="4022090" cy="53213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0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深圳中学坪山创新学校（东侧）</a:t>
            </a:r>
            <a:endParaRPr lang="zh-CN" altLang="en-US" sz="20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4483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2512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07:50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08:10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08:20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09:08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09:53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10:08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10:33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11:03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12:29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14:48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spc="20" dirty="0">
                        <a:solidFill>
                          <a:srgbClr val="000000">
                            <a:alpha val="100000"/>
                          </a:srgbClr>
                        </a:solidFill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15:28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15:43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15:58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17:13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35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18:00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18:10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18:35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19:13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20:18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21:38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M440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648713" y="371475"/>
            <a:ext cx="3521075" cy="322580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marL="12700">
              <a:spcBef>
                <a:spcPts val="105"/>
              </a:spcBef>
            </a:pPr>
            <a:r>
              <a:rPr b="1" dirty="0">
                <a:latin typeface="微软雅黑" panose="020B0503020204020204" charset="-122"/>
                <a:cs typeface="微软雅黑" panose="020B0503020204020204" charset="-122"/>
              </a:rPr>
              <a:t>往深圳坪山综合交通枢纽公交场站</a:t>
            </a:r>
            <a:endParaRPr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961508" y="233045"/>
            <a:ext cx="3706495" cy="53213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4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坪山中心公园（北侧）</a:t>
            </a:r>
            <a:endParaRPr lang="zh-CN" altLang="en-US" sz="24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4654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2512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08:07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08:27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08:37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09:24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10:09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10:24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10:49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11:19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12:45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15:04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15:44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15:59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16:14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17:29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18:17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18:27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18:52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19:29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20:34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fontAlgn="ctr"/>
                      <a:r>
                        <a:rPr lang="en-US" altLang="zh-CN" sz="1200" b="0" i="0">
                          <a:solidFill>
                            <a:srgbClr val="000000"/>
                          </a:solidFill>
                          <a:latin typeface="Arial" panose="020B0604020202020204"/>
                          <a:ea typeface="Arial" panose="020B0604020202020204"/>
                        </a:rPr>
                        <a:t>21:54</a:t>
                      </a:r>
                      <a:endParaRPr lang="en-US" altLang="zh-CN" sz="1200" b="0" i="0">
                        <a:solidFill>
                          <a:srgbClr val="000000"/>
                        </a:solidFill>
                        <a:latin typeface="Arial" panose="020B0604020202020204"/>
                        <a:ea typeface="Arial" panose="020B0604020202020204"/>
                      </a:endParaRPr>
                    </a:p>
                  </a:txBody>
                  <a:tcPr marL="9842" marR="9842" marT="9842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M261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sz="2000" dirty="0">
                <a:latin typeface="方正小标宋简体" panose="02000000000000000000" charset="-122"/>
                <a:ea typeface="方正小标宋简体" panose="02000000000000000000" charset="-122"/>
                <a:cs typeface="微软雅黑" panose="020B0503020204020204" charset="-122"/>
              </a:rPr>
              <a:t>中科谷总站</a:t>
            </a:r>
            <a:endParaRPr sz="2000" dirty="0">
              <a:latin typeface="方正小标宋简体" panose="02000000000000000000" charset="-122"/>
              <a:ea typeface="方正小标宋简体" panose="02000000000000000000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sym typeface="+mn-ea"/>
              </a:rPr>
              <a:t>茗萃园（东侧）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25200" y="1303200"/>
          <a:ext cx="8413750" cy="53771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73075"/>
                <a:gridCol w="491490"/>
                <a:gridCol w="482600"/>
                <a:gridCol w="482600"/>
                <a:gridCol w="490855"/>
                <a:gridCol w="47307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0289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06:41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06:51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2933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07:27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07:36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07:45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07:54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08:33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08:46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08:59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28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22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10:48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28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11:52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12:40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12:56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22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13:45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28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14:53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22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15:44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16:51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17:31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17:40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17:49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17:58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18:38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18:49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19:46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20:36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314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21:01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21:26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21:52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B923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lang="zh-CN" sz="2000" b="1" dirty="0">
                <a:latin typeface="微软雅黑" panose="020B0503020204020204" charset="-122"/>
                <a:cs typeface="微软雅黑" panose="020B0503020204020204" charset="-122"/>
              </a:rPr>
              <a:t>玺悦台公交首末站</a:t>
            </a:r>
            <a:endParaRPr lang="zh-CN"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428742" y="233048"/>
            <a:ext cx="390842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坪山实验学校（南侧）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53029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06:12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06:29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06:46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07:37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08:11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08:47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08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10:02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10:27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10:52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spc="20" dirty="0">
                        <a:solidFill>
                          <a:srgbClr val="000000">
                            <a:alpha val="100000"/>
                          </a:srgbClr>
                        </a:solidFill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16:17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17:07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17:22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17:37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17:52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18:47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3030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19:57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12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B923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lang="zh-CN"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玺悦台公交首末站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297930" y="313055"/>
            <a:ext cx="410464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坪山中心地铁站（东侧）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8820" y="1305562"/>
          <a:ext cx="8414385" cy="53568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3528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06:22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06:39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06:56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07:30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07:47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08:21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08:57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10:12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10:37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6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11:02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6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spc="20" dirty="0">
                        <a:solidFill>
                          <a:srgbClr val="000000">
                            <a:alpha val="100000"/>
                          </a:srgbClr>
                        </a:solidFill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16:02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16:27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6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17:47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18:57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19:32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20:37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B923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648713" y="371475"/>
            <a:ext cx="3521075" cy="322580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marL="12700">
              <a:spcBef>
                <a:spcPts val="105"/>
              </a:spcBef>
            </a:pPr>
            <a:r>
              <a:rPr b="1" dirty="0">
                <a:latin typeface="微软雅黑" panose="020B0503020204020204" charset="-122"/>
                <a:cs typeface="微软雅黑" panose="020B0503020204020204" charset="-122"/>
              </a:rPr>
              <a:t>往坪山</a:t>
            </a:r>
            <a:r>
              <a:rPr lang="zh-CN" b="1" dirty="0">
                <a:latin typeface="微软雅黑" panose="020B0503020204020204" charset="-122"/>
                <a:cs typeface="微软雅黑" panose="020B0503020204020204" charset="-122"/>
              </a:rPr>
              <a:t>火车站总站</a:t>
            </a:r>
            <a:endParaRPr lang="zh-CN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944998" y="266700"/>
            <a:ext cx="3706495" cy="53213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4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坪山中心地铁站（西侧）</a:t>
            </a:r>
            <a:endParaRPr lang="zh-CN" altLang="en-US" sz="24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4483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2512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06:38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06:55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07:29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07:51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08:25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10:08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10:28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10:53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11:18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12:08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12:38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14:38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spc="20" dirty="0">
                        <a:solidFill>
                          <a:srgbClr val="000000">
                            <a:alpha val="100000"/>
                          </a:srgbClr>
                        </a:solidFill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15:08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15:28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15:53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16:18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16:43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35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>
                          <a:solidFill>
                            <a:srgbClr val="000000"/>
                          </a:solidFill>
                          <a:latin typeface="+mj-lt"/>
                          <a:cs typeface="+mj-lt"/>
                          <a:sym typeface="+mn-ea"/>
                        </a:rPr>
                        <a:t>18:53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20:53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21:09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B923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648713" y="371475"/>
            <a:ext cx="3521075" cy="322580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marL="12700">
              <a:spcBef>
                <a:spcPts val="105"/>
              </a:spcBef>
            </a:pPr>
            <a:r>
              <a:rPr b="1" dirty="0">
                <a:latin typeface="微软雅黑" panose="020B0503020204020204" charset="-122"/>
                <a:cs typeface="微软雅黑" panose="020B0503020204020204" charset="-122"/>
              </a:rPr>
              <a:t>往坪山</a:t>
            </a:r>
            <a:r>
              <a:rPr lang="zh-CN" b="1" dirty="0">
                <a:latin typeface="微软雅黑" panose="020B0503020204020204" charset="-122"/>
                <a:cs typeface="微软雅黑" panose="020B0503020204020204" charset="-122"/>
              </a:rPr>
              <a:t>火车站总站</a:t>
            </a:r>
            <a:endParaRPr lang="zh-CN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注:到站时刻表仅供参考，具体根据实际运营时间为准。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961508" y="233045"/>
            <a:ext cx="3706495" cy="53213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4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坪山实验学校（北侧）</a:t>
            </a:r>
            <a:endParaRPr lang="zh-CN" altLang="en-US" sz="24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4654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2512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06:48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07:22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07:39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08:35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08:52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09:58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10:18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10:38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11:03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11:28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11:48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12:18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12:48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13:18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13:48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14:48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15:38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16:03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16:28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16:53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17:43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19:23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19:38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19:58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20:33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20:48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21:03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21:19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B675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0" y="351155"/>
            <a:ext cx="3212465" cy="417830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marL="12700">
              <a:spcBef>
                <a:spcPts val="105"/>
              </a:spcBef>
            </a:pPr>
            <a:r>
              <a:rPr b="1" dirty="0">
                <a:latin typeface="微软雅黑" panose="020B0503020204020204" charset="-122"/>
                <a:cs typeface="微软雅黑" panose="020B0503020204020204" charset="-122"/>
              </a:rPr>
              <a:t>往龙田吓陂村公交总站</a:t>
            </a:r>
            <a:endParaRPr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823075" y="223520"/>
            <a:ext cx="3287395" cy="44704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altLang="zh-CN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   </a:t>
            </a:r>
            <a:r>
              <a:rPr lang="zh-CN" altLang="en-US" sz="24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坪山妇幼 （西侧）</a:t>
            </a:r>
            <a:endParaRPr lang="zh-CN" altLang="en-US" sz="24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398510" cy="54622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4690"/>
                <a:gridCol w="546100"/>
                <a:gridCol w="416560"/>
                <a:gridCol w="481965"/>
                <a:gridCol w="481330"/>
                <a:gridCol w="481330"/>
                <a:gridCol w="481330"/>
                <a:gridCol w="481965"/>
                <a:gridCol w="480695"/>
                <a:gridCol w="481965"/>
                <a:gridCol w="481965"/>
                <a:gridCol w="481330"/>
                <a:gridCol w="481330"/>
                <a:gridCol w="481330"/>
                <a:gridCol w="481965"/>
                <a:gridCol w="480695"/>
                <a:gridCol w="481965"/>
              </a:tblGrid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06:</a:t>
                      </a: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06:59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07:39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08:19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sym typeface="+mn-ea"/>
                        </a:rPr>
                        <a:t>08:54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09:34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10:09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10:49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11:29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13:49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14:19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15:09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16:29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17:19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18:09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18:49</a:t>
                      </a:r>
                      <a:endParaRPr lang="en-US" altLang="zh-CN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19:29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20:09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20:49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B675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648713" y="371475"/>
            <a:ext cx="3521075" cy="322580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marL="12700">
              <a:spcBef>
                <a:spcPts val="105"/>
              </a:spcBef>
            </a:pPr>
            <a:r>
              <a:rPr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往龙田吓陂村公交总站</a:t>
            </a:r>
            <a:endParaRPr b="1" dirty="0">
              <a:latin typeface="微软雅黑" panose="020B0503020204020204" charset="-122"/>
              <a:cs typeface="微软雅黑" panose="020B0503020204020204" charset="-122"/>
            </a:endParaRPr>
          </a:p>
          <a:p>
            <a:pPr marL="12700">
              <a:spcBef>
                <a:spcPts val="105"/>
              </a:spcBef>
            </a:pPr>
            <a:endParaRPr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470015" y="207645"/>
            <a:ext cx="3931920" cy="3937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24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坑梓第二市场 (北侧)</a:t>
            </a:r>
            <a:endParaRPr lang="zh-CN" altLang="en-US" sz="24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4483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528320"/>
                <a:gridCol w="436245"/>
                <a:gridCol w="482600"/>
                <a:gridCol w="482600"/>
                <a:gridCol w="499745"/>
                <a:gridCol w="46482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2512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06:41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07:22</a:t>
                      </a:r>
                      <a:endParaRPr lang="zh-CN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08:02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08:42</a:t>
                      </a:r>
                      <a:endParaRPr lang="zh-CN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09:17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09:57</a:t>
                      </a:r>
                      <a:endParaRPr lang="zh-CN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10:32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zh-CN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11:12</a:t>
                      </a:r>
                      <a:endParaRPr lang="zh-CN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11:52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14:12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14:42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spc="20" dirty="0">
                        <a:solidFill>
                          <a:srgbClr val="000000">
                            <a:alpha val="100000"/>
                          </a:srgbClr>
                        </a:solidFill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15:32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16:02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16:52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17:42</a:t>
                      </a:r>
                      <a:endParaRPr lang="zh-CN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35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18:32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19:12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19</a:t>
                      </a:r>
                      <a:r>
                        <a:rPr lang="zh-CN" altLang="en-US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：</a:t>
                      </a:r>
                      <a:r>
                        <a:rPr lang="en-US" altLang="zh-CN" sz="1000" b="0">
                          <a:solidFill>
                            <a:srgbClr val="000000"/>
                          </a:solidFill>
                          <a:latin typeface="+mj-lt"/>
                          <a:cs typeface="+mj-lt"/>
                        </a:rPr>
                        <a:t>52</a:t>
                      </a:r>
                      <a:endParaRPr lang="en-US" altLang="zh-CN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alt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20:32</a:t>
                      </a:r>
                      <a:endParaRPr lang="zh-CN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2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21:12</a:t>
                      </a: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M297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648713" y="371475"/>
            <a:ext cx="3521075" cy="322580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marL="12700">
              <a:spcBef>
                <a:spcPts val="105"/>
              </a:spcBef>
            </a:pPr>
            <a:r>
              <a:rPr lang="zh-CN" b="1" dirty="0"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ea"/>
                <a:cs typeface="阿里巴巴普惠体" panose="00020600040101010101" charset="-122"/>
                <a:sym typeface="+mn-ea"/>
              </a:rPr>
              <a:t>往三角楼方向</a:t>
            </a:r>
            <a:endParaRPr lang="zh-CN" b="1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+mn-ea"/>
              <a:cs typeface="阿里巴巴普惠体" panose="00020600040101010101" charset="-122"/>
              <a:sym typeface="+mn-ea"/>
            </a:endParaRPr>
          </a:p>
          <a:p>
            <a:pPr marL="12700">
              <a:spcBef>
                <a:spcPts val="105"/>
              </a:spcBef>
            </a:pPr>
            <a:endParaRPr b="1" dirty="0">
              <a:latin typeface="微软雅黑" panose="020B0503020204020204" charset="-122"/>
              <a:cs typeface="微软雅黑" panose="020B0503020204020204" charset="-122"/>
            </a:endParaRPr>
          </a:p>
          <a:p>
            <a:pPr marL="12700">
              <a:spcBef>
                <a:spcPts val="105"/>
              </a:spcBef>
            </a:pPr>
            <a:endParaRPr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470015" y="207645"/>
            <a:ext cx="3931920" cy="3937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sz="2400" b="1" spc="50" dirty="0"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阿里巴巴普惠体" panose="00020600040101010101" charset="-122"/>
                <a:ea typeface="阿里巴巴普惠体" panose="00020600040101010101" charset="-122"/>
                <a:cs typeface="阿里巴巴普惠体" panose="00020600040101010101" charset="-122"/>
                <a:sym typeface="+mn-ea"/>
              </a:rPr>
              <a:t>宝山隆路口</a:t>
            </a:r>
            <a:r>
              <a:rPr sz="2400" b="1" spc="50" dirty="0"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阿里巴巴普惠体" panose="00020600040101010101" charset="-122"/>
                <a:ea typeface="阿里巴巴普惠体" panose="00020600040101010101" charset="-122"/>
                <a:cs typeface="阿里巴巴普惠体" panose="00020600040101010101" charset="-122"/>
                <a:sym typeface="+mn-ea"/>
              </a:rPr>
              <a:t>(</a:t>
            </a:r>
            <a:r>
              <a:rPr lang="zh-CN" sz="2400" b="1" spc="50" dirty="0"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阿里巴巴普惠体" panose="00020600040101010101" charset="-122"/>
                <a:ea typeface="阿里巴巴普惠体" panose="00020600040101010101" charset="-122"/>
                <a:cs typeface="阿里巴巴普惠体" panose="00020600040101010101" charset="-122"/>
                <a:sym typeface="+mn-ea"/>
              </a:rPr>
              <a:t>北</a:t>
            </a:r>
            <a:r>
              <a:rPr sz="2400" b="1" dirty="0">
                <a:solidFill>
                  <a:srgbClr val="00206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阿里巴巴普惠体" panose="00020600040101010101" charset="-122"/>
                <a:ea typeface="阿里巴巴普惠体" panose="00020600040101010101" charset="-122"/>
                <a:cs typeface="阿里巴巴普惠体" panose="00020600040101010101" charset="-122"/>
                <a:sym typeface="+mn-ea"/>
              </a:rPr>
              <a:t>侧)</a:t>
            </a:r>
            <a:endParaRPr lang="zh-CN" altLang="en-US" sz="2400" b="1" dirty="0">
              <a:solidFill>
                <a:srgbClr val="00206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阿里巴巴普惠体" panose="00020600040101010101" charset="-122"/>
              <a:ea typeface="阿里巴巴普惠体" panose="00020600040101010101" charset="-122"/>
              <a:cs typeface="阿里巴巴普惠体" panose="00020600040101010101" charset="-122"/>
              <a:sym typeface="+mn-ea"/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693545" y="1305560"/>
          <a:ext cx="8862060" cy="54514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32790"/>
                <a:gridCol w="557530"/>
                <a:gridCol w="549910"/>
                <a:gridCol w="416560"/>
                <a:gridCol w="508635"/>
                <a:gridCol w="526415"/>
                <a:gridCol w="488950"/>
                <a:gridCol w="508635"/>
                <a:gridCol w="508000"/>
                <a:gridCol w="507365"/>
                <a:gridCol w="508635"/>
                <a:gridCol w="508635"/>
                <a:gridCol w="507365"/>
                <a:gridCol w="508635"/>
                <a:gridCol w="508000"/>
                <a:gridCol w="508000"/>
                <a:gridCol w="508000"/>
              </a:tblGrid>
              <a:tr h="25336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336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06:16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51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07:16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08:09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9380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altLang="en-US" sz="1200" b="0" dirty="0">
                          <a:ea typeface="Arial Unicode MS" panose="020B0604020202020204" charset="-122"/>
                          <a:cs typeface="+mn-lt"/>
                        </a:rPr>
                        <a:t>08:56</a:t>
                      </a: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09:56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spc="2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4000"/>
                        </a:lnSpc>
                      </a:pPr>
                      <a:r>
                        <a:rPr lang="en-US" altLang="zh-CN" sz="1200" b="0" dirty="0">
                          <a:ea typeface="Arial Unicode MS" panose="020B0604020202020204" charset="-122"/>
                          <a:cs typeface="+mn-lt"/>
                        </a:rPr>
                        <a:t> </a:t>
                      </a:r>
                      <a:r>
                        <a:rPr lang="en-US" altLang="zh-CN" sz="1200" b="0" dirty="0">
                          <a:solidFill>
                            <a:srgbClr val="FF0000"/>
                          </a:solidFill>
                          <a:ea typeface="Arial Unicode MS" panose="020B0604020202020204" charset="-122"/>
                          <a:cs typeface="+mn-lt"/>
                        </a:rPr>
                        <a:t> 11:16</a:t>
                      </a:r>
                      <a:endParaRPr lang="en-US" altLang="zh-CN" sz="1200" b="0" dirty="0">
                        <a:solidFill>
                          <a:srgbClr val="FF0000"/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413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12:56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13:55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14:55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200" b="0" spc="2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15:58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spc="2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413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17:16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18:15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3030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ea typeface="Arial Unicode MS" panose="020B0604020202020204" charset="-122"/>
                          <a:cs typeface="+mn-lt"/>
                        </a:rPr>
                        <a:t>19:15</a:t>
                      </a:r>
                      <a:endParaRPr lang="en-US" altLang="zh-CN" sz="1200" b="0" spc="3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spc="3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8003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3030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20:25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cs typeface="+mn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06:16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M297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648713" y="371475"/>
            <a:ext cx="3521075" cy="322580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marL="12700">
              <a:spcBef>
                <a:spcPts val="105"/>
              </a:spcBef>
            </a:pPr>
            <a:r>
              <a:rPr lang="zh-CN" b="1" dirty="0"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ea"/>
                <a:cs typeface="阿里巴巴普惠体" panose="00020600040101010101" charset="-122"/>
                <a:sym typeface="+mn-ea"/>
              </a:rPr>
              <a:t>往三角楼方向</a:t>
            </a:r>
            <a:endParaRPr b="1" dirty="0">
              <a:latin typeface="+mn-ea"/>
              <a:cs typeface="微软雅黑" panose="020B0503020204020204" charset="-122"/>
            </a:endParaRPr>
          </a:p>
          <a:p>
            <a:pPr marL="12700">
              <a:spcBef>
                <a:spcPts val="105"/>
              </a:spcBef>
            </a:pPr>
            <a:endParaRPr b="1" dirty="0">
              <a:latin typeface="+mn-ea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470015" y="207645"/>
            <a:ext cx="3931920" cy="3937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24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坪山中心地铁站 (东侧)</a:t>
            </a:r>
            <a:endParaRPr lang="zh-CN" altLang="en-US" sz="24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784985" y="1305560"/>
          <a:ext cx="8691245" cy="55206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57555"/>
                <a:gridCol w="575945"/>
                <a:gridCol w="527050"/>
                <a:gridCol w="524510"/>
                <a:gridCol w="544195"/>
                <a:gridCol w="506730"/>
                <a:gridCol w="525145"/>
                <a:gridCol w="526415"/>
                <a:gridCol w="525145"/>
                <a:gridCol w="525145"/>
                <a:gridCol w="525780"/>
                <a:gridCol w="525145"/>
                <a:gridCol w="525780"/>
                <a:gridCol w="526415"/>
                <a:gridCol w="524510"/>
                <a:gridCol w="525780"/>
              </a:tblGrid>
              <a:tr h="25336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5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06:24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07:24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08:16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09:04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spc="20" dirty="0">
                          <a:solidFill>
                            <a:srgbClr val="000000">
                              <a:alpha val="100000"/>
                            </a:srgbClr>
                          </a:solidFill>
                          <a:ea typeface="Arial Unicode MS" panose="020B0604020202020204" charset="-122"/>
                          <a:cs typeface="+mn-lt"/>
                        </a:rPr>
                        <a:t>10:04</a:t>
                      </a:r>
                      <a:endParaRPr lang="en-US" sz="1200" b="0" spc="2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solidFill>
                            <a:srgbClr val="FF0000"/>
                          </a:solidFill>
                          <a:ea typeface="Arial Unicode MS" panose="020B0604020202020204" charset="-122"/>
                          <a:cs typeface="+mn-lt"/>
                        </a:rPr>
                        <a:t>11:23</a:t>
                      </a:r>
                      <a:endParaRPr lang="en-US" sz="1200" b="0" dirty="0">
                        <a:solidFill>
                          <a:srgbClr val="FF0000"/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108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13:04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14:03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spc="20" dirty="0">
                        <a:solidFill>
                          <a:srgbClr val="000000">
                            <a:alpha val="100000"/>
                          </a:srgbClr>
                        </a:solidFill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15:04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16:05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17:24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18:24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303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ea typeface="Arial Unicode MS" panose="020B0604020202020204" charset="-122"/>
                          <a:cs typeface="+mn-lt"/>
                        </a:rPr>
                        <a:t>19:24</a:t>
                      </a:r>
                      <a:endParaRPr lang="en-US" sz="1200" b="0" spc="3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8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3030" algn="l" rtl="0" eaLnBrk="0">
                        <a:lnSpc>
                          <a:spcPct val="8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20:33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1145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lnSpc>
                          <a:spcPct val="84000"/>
                        </a:lnSpc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M297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648713" y="371475"/>
            <a:ext cx="3521075" cy="322580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marL="12700">
              <a:spcBef>
                <a:spcPts val="105"/>
              </a:spcBef>
            </a:pPr>
            <a:r>
              <a:rPr b="1" dirty="0">
                <a:latin typeface="+mn-ea"/>
                <a:cs typeface="微软雅黑" panose="020B0503020204020204" charset="-122"/>
                <a:sym typeface="+mn-ea"/>
              </a:rPr>
              <a:t>往</a:t>
            </a:r>
            <a:r>
              <a:rPr lang="zh-CN" b="1" dirty="0"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ea"/>
                <a:cs typeface="阿里巴巴普惠体" panose="00020600040101010101" charset="-122"/>
                <a:sym typeface="+mn-ea"/>
              </a:rPr>
              <a:t>坪山澜湾花园公交首末站方向</a:t>
            </a:r>
            <a:endParaRPr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470015" y="207645"/>
            <a:ext cx="3931920" cy="3937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24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宝山隆路口(南侧)</a:t>
            </a:r>
            <a:endParaRPr lang="zh-CN" altLang="en-US" sz="24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613775" cy="5473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2470"/>
                <a:gridCol w="541020"/>
                <a:gridCol w="573405"/>
                <a:gridCol w="367030"/>
                <a:gridCol w="494030"/>
                <a:gridCol w="511810"/>
                <a:gridCol w="475615"/>
                <a:gridCol w="494030"/>
                <a:gridCol w="493395"/>
                <a:gridCol w="494030"/>
                <a:gridCol w="494030"/>
                <a:gridCol w="494030"/>
                <a:gridCol w="493395"/>
                <a:gridCol w="494030"/>
                <a:gridCol w="494030"/>
                <a:gridCol w="493395"/>
                <a:gridCol w="494030"/>
              </a:tblGrid>
              <a:tr h="32639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238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07:14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08:10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110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altLang="en-US" sz="1200" b="0" dirty="0">
                          <a:ea typeface="Arial Unicode MS" panose="020B0604020202020204" charset="-122"/>
                          <a:cs typeface="+mn-lt"/>
                        </a:rPr>
                        <a:t>08:58</a:t>
                      </a: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2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  <a:sym typeface="+mn-ea"/>
                        </a:rPr>
                        <a:t>09:48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10:47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spc="2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2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eaLnBrk="0">
                        <a:lnSpc>
                          <a:spcPct val="144000"/>
                        </a:lnSpc>
                      </a:pPr>
                      <a:r>
                        <a:rPr lang="en-US" sz="1200" b="0" spc="20" dirty="0">
                          <a:solidFill>
                            <a:srgbClr val="FF0000">
                              <a:alpha val="100000"/>
                            </a:srgbClr>
                          </a:solidFill>
                          <a:ea typeface="Arial Unicode MS" panose="020B0604020202020204" charset="-122"/>
                          <a:cs typeface="+mn-lt"/>
                          <a:sym typeface="+mn-ea"/>
                        </a:rPr>
                        <a:t>12:08</a:t>
                      </a:r>
                      <a:endParaRPr lang="en-US" altLang="en-US" sz="1200" b="0" spc="20" dirty="0">
                        <a:solidFill>
                          <a:srgbClr val="FF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  <a:sym typeface="+mn-ea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13:48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14:48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spc="20" dirty="0">
                        <a:solidFill>
                          <a:srgbClr val="000000">
                            <a:alpha val="100000"/>
                          </a:srgbClr>
                        </a:solidFill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2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15:59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16:51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spc="2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8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480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18:10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25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19:09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38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eaLnBrk="0" fontAlgn="ctr">
                        <a:lnSpc>
                          <a:spcPct val="164000"/>
                        </a:lnSpc>
                      </a:pPr>
                      <a:r>
                        <a:rPr lang="en-US" altLang="zh-CN" sz="1200" b="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ea typeface="Arial Unicode MS" panose="020B0604020202020204" charset="-122"/>
                          <a:cs typeface="+mn-lt"/>
                        </a:rPr>
                        <a:t>20:09</a:t>
                      </a:r>
                      <a:endParaRPr lang="en-US" altLang="zh-CN" sz="1200" b="0" spc="4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3030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21:25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M297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648713" y="371475"/>
            <a:ext cx="3521075" cy="322580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marL="12700">
              <a:spcBef>
                <a:spcPts val="105"/>
              </a:spcBef>
            </a:pPr>
            <a:r>
              <a:rPr b="1" dirty="0">
                <a:latin typeface="+mn-ea"/>
                <a:cs typeface="微软雅黑" panose="020B0503020204020204" charset="-122"/>
                <a:sym typeface="+mn-ea"/>
              </a:rPr>
              <a:t>往</a:t>
            </a:r>
            <a:r>
              <a:rPr lang="zh-CN" b="1" dirty="0"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ea"/>
                <a:cs typeface="阿里巴巴普惠体" panose="00020600040101010101" charset="-122"/>
                <a:sym typeface="+mn-ea"/>
              </a:rPr>
              <a:t>坪山澜湾花园公交首末站方向</a:t>
            </a:r>
            <a:endParaRPr b="1" dirty="0">
              <a:latin typeface="+mn-ea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470015" y="207645"/>
            <a:ext cx="3931920" cy="39370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24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sym typeface="+mn-ea"/>
              </a:rPr>
              <a:t>坪山中心地铁站</a:t>
            </a:r>
            <a:r>
              <a:rPr lang="zh-CN" altLang="en-US" sz="24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(西侧)</a:t>
            </a:r>
            <a:endParaRPr lang="zh-CN" altLang="en-US" sz="24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414385" cy="54483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528320"/>
                <a:gridCol w="512445"/>
                <a:gridCol w="406400"/>
                <a:gridCol w="482600"/>
                <a:gridCol w="499745"/>
                <a:gridCol w="464820"/>
                <a:gridCol w="482600"/>
                <a:gridCol w="481965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2512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74000"/>
                        </a:lnSpc>
                        <a:buNone/>
                      </a:pPr>
                      <a:endParaRPr lang="en-US" altLang="zh-CN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74000"/>
                        </a:lnSpc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07:04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07:59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08:48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  <a:sym typeface="+mn-ea"/>
                        </a:rPr>
                        <a:t>09:38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10:38</a:t>
                      </a:r>
                      <a:endParaRPr 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spc="20" dirty="0">
                          <a:solidFill>
                            <a:srgbClr val="FF0000">
                              <a:alpha val="100000"/>
                            </a:srgbClr>
                          </a:solidFill>
                          <a:ea typeface="Arial Unicode MS" panose="020B0604020202020204" charset="-122"/>
                          <a:cs typeface="+mn-lt"/>
                        </a:rPr>
                        <a:t>11:58</a:t>
                      </a:r>
                      <a:endParaRPr lang="en-US" altLang="zh-CN" sz="1200" b="0" spc="20" dirty="0">
                        <a:solidFill>
                          <a:srgbClr val="FF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13:38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14:38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spc="20" dirty="0">
                        <a:solidFill>
                          <a:srgbClr val="000000">
                            <a:alpha val="100000"/>
                          </a:srgbClr>
                        </a:solidFill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15:38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2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16:40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spc="2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035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18:00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18:59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  <a:sym typeface="+mn-ea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3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ct val="7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19:59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19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zh-CN" sz="1200" b="0" spc="3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74000"/>
                        </a:lnSpc>
                      </a:pPr>
                      <a:endParaRPr lang="en-US" altLang="zh-CN" sz="1200" b="0" spc="30" dirty="0">
                        <a:solidFill>
                          <a:srgbClr val="000000">
                            <a:alpha val="100000"/>
                          </a:srgbClr>
                        </a:solidFill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+mj-lt"/>
                        <a:cs typeface="+mj-lt"/>
                      </a:endParaRPr>
                    </a:p>
                  </a:txBody>
                  <a:tcPr marL="12700" marR="12700" marT="12700" vert="horz" anchor="ctr" anchorCtr="0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l" rtl="0" eaLnBrk="0">
                        <a:lnSpc>
                          <a:spcPct val="6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3030" algn="l" rtl="0" eaLnBrk="0">
                        <a:lnSpc>
                          <a:spcPct val="64000"/>
                        </a:lnSpc>
                        <a:spcBef>
                          <a:spcPts val="0"/>
                        </a:spcBef>
                      </a:pPr>
                      <a:r>
                        <a:rPr lang="en-US" sz="1200" b="0" dirty="0">
                          <a:ea typeface="Arial Unicode MS" panose="020B0604020202020204" charset="-122"/>
                          <a:cs typeface="+mn-lt"/>
                        </a:rPr>
                        <a:t>21:14</a:t>
                      </a:r>
                      <a:endParaRPr lang="en-US" altLang="zh-CN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l" rtl="0" eaLnBrk="0">
                        <a:lnSpc>
                          <a:spcPct val="14000"/>
                        </a:lnSpc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200" b="0" dirty="0">
                        <a:ea typeface="Arial Unicode MS" panose="020B0604020202020204" charset="-122"/>
                        <a:cs typeface="+mn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2001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marL="118745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+mj-lt"/>
                        <a:ea typeface="Arial Unicode MS" panose="020B0604020202020204" charset="-122"/>
                        <a:cs typeface="+mj-lt"/>
                      </a:endParaRPr>
                    </a:p>
                  </a:txBody>
                  <a:tcPr marL="0" marR="0" marT="0" marB="0" vert="horz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M261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</a:t>
            </a:r>
            <a:r>
              <a:rPr sz="2000" dirty="0">
                <a:latin typeface="方正小标宋简体" panose="02000000000000000000" charset="-122"/>
                <a:ea typeface="方正小标宋简体" panose="02000000000000000000" charset="-122"/>
                <a:cs typeface="微软雅黑" panose="020B0503020204020204" charset="-122"/>
                <a:sym typeface="+mn-ea"/>
              </a:rPr>
              <a:t>中科谷总站</a:t>
            </a:r>
            <a:endParaRPr sz="2000" dirty="0">
              <a:latin typeface="方正小标宋简体" panose="02000000000000000000" charset="-122"/>
              <a:ea typeface="方正小标宋简体" panose="02000000000000000000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禾花地铁站（东侧）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25200" y="1303200"/>
          <a:ext cx="8413750" cy="54032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5960"/>
                <a:gridCol w="482600"/>
                <a:gridCol w="472440"/>
                <a:gridCol w="492125"/>
                <a:gridCol w="482600"/>
                <a:gridCol w="481965"/>
                <a:gridCol w="482600"/>
                <a:gridCol w="482600"/>
                <a:gridCol w="481330"/>
                <a:gridCol w="482600"/>
                <a:gridCol w="482600"/>
                <a:gridCol w="482600"/>
                <a:gridCol w="481965"/>
                <a:gridCol w="482600"/>
                <a:gridCol w="482600"/>
                <a:gridCol w="481965"/>
                <a:gridCol w="482600"/>
              </a:tblGrid>
              <a:tr h="31305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6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8130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alt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06:54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alt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2908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07:13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07:22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07:31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07:40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07:49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07:58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08:10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08:28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08:38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08:49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03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09:02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09:15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09:28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09:44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2806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10:16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10:32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10:48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2901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11:04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11:36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11:52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12:24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12:40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12:56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28067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13:12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13:28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13:44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8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14:01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14:18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14:35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14:52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2895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15:09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15:26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15:43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105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16:00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16:34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16:51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2990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17:07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17:20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17:29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17:38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17:47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17:56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88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18:14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18:23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18:35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18:45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18:56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19:19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19:30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19:45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20:05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20:27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20:52</a:t>
                      </a: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09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21:17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21:42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lstStyle/>
                    <a:p>
                      <a:pPr algn="ctr">
                        <a:buClrTx/>
                        <a:buSzTx/>
                        <a:buFontTx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　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  <a:tr h="30924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000" b="0">
                          <a:solidFill>
                            <a:srgbClr val="000000"/>
                          </a:solidFill>
                          <a:latin typeface="微软雅黑" panose="020B0503020204020204" charset="-122"/>
                          <a:ea typeface="微软雅黑" panose="020B0503020204020204" charset="-122"/>
                        </a:rPr>
                        <a:t>22:08</a:t>
                      </a:r>
                      <a:endParaRPr lang="en-US" alt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marL="113030" algn="l" rtl="0" eaLnBrk="0">
                        <a:lnSpc>
                          <a:spcPts val="1285"/>
                        </a:lnSpc>
                        <a:spcBef>
                          <a:spcPts val="0"/>
                        </a:spcBef>
                      </a:pPr>
                      <a:endParaRPr lang="en-US" altLang="en-US" sz="1000" b="0" dirty="0">
                        <a:latin typeface="微软雅黑" panose="020B0503020204020204" charset="-122"/>
                        <a:ea typeface="微软雅黑" panose="020B0503020204020204" charset="-122"/>
                        <a:cs typeface="+mj-lt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buClrTx/>
                        <a:buSzTx/>
                        <a:buFontTx/>
                      </a:pPr>
                      <a:endParaRPr lang="en-US" sz="1000" b="0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vert="horz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  <a:tc>
                  <a:txBody>
                    <a:bodyPr/>
                    <a:p>
                      <a:pPr algn="ctr">
                        <a:buClrTx/>
                        <a:buSzTx/>
                        <a:buFontTx/>
                        <a:buNone/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14605" marR="14605" marT="14605" marB="46990" anchor="b" anchorCtr="0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M583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往云海山庄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山海苑（西侧）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093075" cy="5035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08355"/>
                <a:gridCol w="561340"/>
                <a:gridCol w="579120"/>
                <a:gridCol w="541020"/>
                <a:gridCol w="560070"/>
                <a:gridCol w="560705"/>
                <a:gridCol w="560070"/>
                <a:gridCol w="560705"/>
                <a:gridCol w="558800"/>
                <a:gridCol w="561340"/>
                <a:gridCol w="560070"/>
                <a:gridCol w="560705"/>
                <a:gridCol w="560070"/>
                <a:gridCol w="560705"/>
              </a:tblGrid>
              <a:tr h="36385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3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594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07:02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07:28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94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08:18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08:48</a:t>
                      </a:r>
                      <a:endParaRPr lang="zh-CN" alt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94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09:38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94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10:48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94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11:33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94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87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13:03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600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87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600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16:58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87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600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18:58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87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往云海山庄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金沙湾（南侧）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748790" y="1494155"/>
          <a:ext cx="8169275" cy="492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47420"/>
                <a:gridCol w="657225"/>
                <a:gridCol w="655320"/>
                <a:gridCol w="657225"/>
                <a:gridCol w="655955"/>
                <a:gridCol w="656590"/>
                <a:gridCol w="656590"/>
                <a:gridCol w="657225"/>
                <a:gridCol w="655320"/>
                <a:gridCol w="657225"/>
                <a:gridCol w="655955"/>
                <a:gridCol w="657225"/>
              </a:tblGrid>
              <a:tr h="28130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2787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07:22</a:t>
                      </a:r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07:48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774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2781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09:08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09:58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73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11:53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7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7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7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7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7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19:18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7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20:18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  <a:sym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sp>
        <p:nvSpPr>
          <p:cNvPr id="4" name="圆角矩形 3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en-US" altLang="zh-CN" sz="4800"/>
              <a:t>M583</a:t>
            </a:r>
            <a:endParaRPr lang="en-US" altLang="zh-CN" sz="4800"/>
          </a:p>
        </p:txBody>
      </p:sp>
    </p:spTree>
    <p:custDataLst>
      <p:tags r:id="rId5"/>
    </p:custData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往大鹏</a:t>
            </a:r>
            <a:r>
              <a:rPr lang="zh-CN" altLang="en-US" sz="2000" b="1" dirty="0">
                <a:latin typeface="微软雅黑" panose="020B0503020204020204" charset="-122"/>
                <a:cs typeface="微软雅黑" panose="020B0503020204020204" charset="-122"/>
              </a:rPr>
              <a:t>总</a:t>
            </a: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金沙湾（北侧）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199755" cy="51028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8525"/>
                <a:gridCol w="565150"/>
                <a:gridCol w="636270"/>
                <a:gridCol w="610235"/>
                <a:gridCol w="610235"/>
                <a:gridCol w="609600"/>
                <a:gridCol w="610870"/>
                <a:gridCol w="609600"/>
                <a:gridCol w="608330"/>
                <a:gridCol w="610870"/>
                <a:gridCol w="610235"/>
                <a:gridCol w="610870"/>
                <a:gridCol w="608965"/>
              </a:tblGrid>
              <a:tr h="34417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03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07:37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7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08:06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08:56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03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09:26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0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10:16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03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7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12:11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0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13:41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03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7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03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0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17:36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03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18:06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397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19:06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19:36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03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sp>
        <p:nvSpPr>
          <p:cNvPr id="4" name="圆角矩形 3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M583</a:t>
            </a:r>
            <a:endParaRPr lang="en-US" altLang="zh-CN" sz="4800"/>
          </a:p>
        </p:txBody>
      </p:sp>
    </p:spTree>
    <p:custDataLst>
      <p:tags r:id="rId5"/>
    </p:custData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往大鹏</a:t>
            </a:r>
            <a:r>
              <a:rPr lang="zh-CN" altLang="en-US"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总</a:t>
            </a: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山海苑（东侧）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164195" cy="52362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5665"/>
                <a:gridCol w="608330"/>
                <a:gridCol w="607060"/>
                <a:gridCol w="607060"/>
                <a:gridCol w="608330"/>
                <a:gridCol w="607060"/>
                <a:gridCol w="607060"/>
                <a:gridCol w="607695"/>
                <a:gridCol w="605790"/>
                <a:gridCol w="607695"/>
                <a:gridCol w="608330"/>
                <a:gridCol w="607060"/>
                <a:gridCol w="607060"/>
              </a:tblGrid>
              <a:tr h="35306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07:58</a:t>
                      </a:r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86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08:27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73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09:47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86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10:37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92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86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12:32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98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86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86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92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16:07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73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17:57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92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18:27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861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19:27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19:57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925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sp>
        <p:nvSpPr>
          <p:cNvPr id="4" name="圆角矩形 3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M583</a:t>
            </a:r>
            <a:endParaRPr lang="en-US" altLang="zh-CN" sz="4800"/>
          </a:p>
        </p:txBody>
      </p:sp>
    </p:spTree>
    <p:custDataLst>
      <p:tags r:id="rId5"/>
    </p:custData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M231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往东涌</a:t>
            </a:r>
            <a:r>
              <a:rPr lang="zh-CN" sz="2000" b="1" dirty="0">
                <a:latin typeface="微软雅黑" panose="020B0503020204020204" charset="-122"/>
                <a:cs typeface="微软雅黑" panose="020B0503020204020204" charset="-122"/>
              </a:rPr>
              <a:t>沙滩</a:t>
            </a:r>
            <a:endParaRPr lang="zh-CN"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布新社区（西侧）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7500620" cy="50438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5685"/>
                <a:gridCol w="718820"/>
                <a:gridCol w="718185"/>
                <a:gridCol w="718820"/>
                <a:gridCol w="717550"/>
                <a:gridCol w="718185"/>
                <a:gridCol w="718185"/>
                <a:gridCol w="718185"/>
                <a:gridCol w="718185"/>
                <a:gridCol w="718820"/>
              </a:tblGrid>
              <a:tr h="31940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9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05:42</a:t>
                      </a:r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06:48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55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55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55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3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55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19:58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M231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往东涌</a:t>
            </a:r>
            <a:r>
              <a:rPr lang="zh-CN"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沙滩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南澳办事处（西侧）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007985" cy="50946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09650"/>
                <a:gridCol w="699770"/>
                <a:gridCol w="699770"/>
                <a:gridCol w="699770"/>
                <a:gridCol w="700405"/>
                <a:gridCol w="699135"/>
                <a:gridCol w="699770"/>
                <a:gridCol w="700405"/>
                <a:gridCol w="699135"/>
                <a:gridCol w="699770"/>
                <a:gridCol w="700405"/>
              </a:tblGrid>
              <a:tr h="34671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0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微软雅黑" panose="020B0503020204020204" charset="-122"/>
                          <a:ea typeface="微软雅黑" panose="020B0503020204020204" charset="-122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微软雅黑" panose="020B0503020204020204" charset="-122"/>
                        <a:ea typeface="微软雅黑" panose="020B0503020204020204" charset="-122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168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05:53</a:t>
                      </a:r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06:59</a:t>
                      </a:r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8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07:59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8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08:59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55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09:59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8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10:59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11:59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8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12:59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13:59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8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14:59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8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15:59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16:59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8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17:59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559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18:59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  <a:tr h="31686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20:09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等线" panose="02010600030101010101" pitchFamily="2" charset="-122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等线" panose="02010600030101010101" pitchFamily="2" charset="-122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M231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往大鹏</a:t>
            </a:r>
            <a:r>
              <a:rPr lang="zh-CN" sz="2000" b="1" dirty="0">
                <a:latin typeface="微软雅黑" panose="020B0503020204020204" charset="-122"/>
                <a:cs typeface="微软雅黑" panose="020B0503020204020204" charset="-122"/>
              </a:rPr>
              <a:t>公交</a:t>
            </a: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南澳办事处（东侧）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073390" cy="5039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35990"/>
                <a:gridCol w="649605"/>
                <a:gridCol w="647700"/>
                <a:gridCol w="648970"/>
                <a:gridCol w="648970"/>
                <a:gridCol w="648970"/>
                <a:gridCol w="648970"/>
                <a:gridCol w="648970"/>
                <a:gridCol w="647700"/>
                <a:gridCol w="649605"/>
                <a:gridCol w="648970"/>
                <a:gridCol w="648970"/>
              </a:tblGrid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07:06</a:t>
                      </a:r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20:12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49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21:22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M231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往大鹏</a:t>
            </a:r>
            <a:r>
              <a:rPr lang="zh-CN"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公交</a:t>
            </a:r>
            <a:r>
              <a:rPr sz="2000" b="1" dirty="0">
                <a:latin typeface="微软雅黑" panose="020B0503020204020204" charset="-122"/>
                <a:cs typeface="微软雅黑" panose="020B0503020204020204" charset="-122"/>
                <a:sym typeface="+mn-ea"/>
              </a:rPr>
              <a:t>总站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布新社区（东侧）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7936230" cy="5114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0115"/>
                <a:gridCol w="638175"/>
                <a:gridCol w="636905"/>
                <a:gridCol w="638810"/>
                <a:gridCol w="637540"/>
                <a:gridCol w="637540"/>
                <a:gridCol w="637540"/>
                <a:gridCol w="638175"/>
                <a:gridCol w="636905"/>
                <a:gridCol w="638810"/>
                <a:gridCol w="637540"/>
                <a:gridCol w="638175"/>
              </a:tblGrid>
              <a:tr h="32385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 dirty="0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1178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07:17</a:t>
                      </a:r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94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0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94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10:23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94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94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94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0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94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6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1940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20:23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2004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21:33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M321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往南澳洋畴湾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6385563" y="233048"/>
            <a:ext cx="3951605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鹏隽雅苑（西侧）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7999730" cy="49282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7100"/>
                <a:gridCol w="643890"/>
                <a:gridCol w="642620"/>
                <a:gridCol w="642620"/>
                <a:gridCol w="643255"/>
                <a:gridCol w="642620"/>
                <a:gridCol w="643255"/>
                <a:gridCol w="643255"/>
                <a:gridCol w="641350"/>
                <a:gridCol w="643890"/>
                <a:gridCol w="642620"/>
                <a:gridCol w="643255"/>
              </a:tblGrid>
              <a:tr h="355600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07:06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11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08:16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  <a:sym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17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09:16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17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10:46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  <a:sym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115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11:46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242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13:41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17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14:46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052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  <a:sym typeface="+mn-ea"/>
                        </a:rPr>
                        <a:t>15:56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  <a:sym typeface="+mn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30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17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17:01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17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18:26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1155"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p>
                      <a:pPr algn="ctr" rtl="0" fontAlgn="ctr">
                        <a:buNone/>
                      </a:pPr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19:16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p>
                      <a:pPr algn="ctr" fontAlgn="ctr">
                        <a:buNone/>
                      </a:pP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5179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20:36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>
            <p:custDataLst>
              <p:tags r:id="rId1"/>
            </p:custDataLst>
          </p:nvPr>
        </p:nvSpPr>
        <p:spPr>
          <a:xfrm>
            <a:off x="3648458" y="765048"/>
            <a:ext cx="6753225" cy="151130"/>
          </a:xfrm>
          <a:custGeom>
            <a:avLst/>
            <a:gdLst/>
            <a:ahLst/>
            <a:cxnLst/>
            <a:rect l="l" t="t" r="r" b="b"/>
            <a:pathLst>
              <a:path w="6753225" h="151130">
                <a:moveTo>
                  <a:pt x="6728460" y="150875"/>
                </a:moveTo>
                <a:lnTo>
                  <a:pt x="24383" y="150875"/>
                </a:lnTo>
                <a:lnTo>
                  <a:pt x="14819" y="148948"/>
                </a:lnTo>
                <a:lnTo>
                  <a:pt x="6981" y="143656"/>
                </a:lnTo>
                <a:lnTo>
                  <a:pt x="1749" y="135877"/>
                </a:lnTo>
                <a:lnTo>
                  <a:pt x="0" y="126491"/>
                </a:lnTo>
                <a:lnTo>
                  <a:pt x="0" y="25907"/>
                </a:lnTo>
                <a:lnTo>
                  <a:pt x="1749" y="15748"/>
                </a:lnTo>
                <a:lnTo>
                  <a:pt x="6981" y="7553"/>
                </a:lnTo>
                <a:lnTo>
                  <a:pt x="14819" y="2058"/>
                </a:lnTo>
                <a:lnTo>
                  <a:pt x="24383" y="0"/>
                </a:lnTo>
                <a:lnTo>
                  <a:pt x="6728460" y="0"/>
                </a:lnTo>
                <a:lnTo>
                  <a:pt x="6737809" y="2058"/>
                </a:lnTo>
                <a:lnTo>
                  <a:pt x="6745576" y="7553"/>
                </a:lnTo>
                <a:lnTo>
                  <a:pt x="6750880" y="15748"/>
                </a:lnTo>
                <a:lnTo>
                  <a:pt x="6752844" y="25907"/>
                </a:lnTo>
                <a:lnTo>
                  <a:pt x="6752844" y="126491"/>
                </a:lnTo>
                <a:lnTo>
                  <a:pt x="6750880" y="135877"/>
                </a:lnTo>
                <a:lnTo>
                  <a:pt x="6745576" y="143656"/>
                </a:lnTo>
                <a:lnTo>
                  <a:pt x="6737809" y="148948"/>
                </a:lnTo>
                <a:lnTo>
                  <a:pt x="6728460" y="150875"/>
                </a:lnTo>
                <a:close/>
              </a:path>
            </a:pathLst>
          </a:custGeom>
          <a:solidFill>
            <a:srgbClr val="CDCD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圆角矩形 1"/>
          <p:cNvSpPr/>
          <p:nvPr/>
        </p:nvSpPr>
        <p:spPr>
          <a:xfrm>
            <a:off x="1694180" y="351155"/>
            <a:ext cx="1902460" cy="887730"/>
          </a:xfrm>
          <a:prstGeom prst="roundRect">
            <a:avLst/>
          </a:prstGeom>
          <a:solidFill>
            <a:srgbClr val="01409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/>
              <a:t>M321</a:t>
            </a:r>
            <a:endParaRPr lang="en-US" altLang="zh-CN" sz="4800"/>
          </a:p>
        </p:txBody>
      </p:sp>
      <p:sp>
        <p:nvSpPr>
          <p:cNvPr id="5" name="object 5"/>
          <p:cNvSpPr txBox="1"/>
          <p:nvPr>
            <p:custDataLst>
              <p:tags r:id="rId2"/>
            </p:custDataLst>
          </p:nvPr>
        </p:nvSpPr>
        <p:spPr>
          <a:xfrm>
            <a:off x="3737613" y="403861"/>
            <a:ext cx="3140075" cy="320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b="1" dirty="0">
                <a:latin typeface="微软雅黑" panose="020B0503020204020204" charset="-122"/>
                <a:cs typeface="微软雅黑" panose="020B0503020204020204" charset="-122"/>
              </a:rPr>
              <a:t>往南澳洋畴湾</a:t>
            </a:r>
            <a:endParaRPr sz="2000" b="1" dirty="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7" name="object 7"/>
          <p:cNvSpPr txBox="1"/>
          <p:nvPr>
            <p:custDataLst>
              <p:tags r:id="rId3"/>
            </p:custDataLst>
          </p:nvPr>
        </p:nvSpPr>
        <p:spPr>
          <a:xfrm>
            <a:off x="3737927" y="1010921"/>
            <a:ext cx="3835400" cy="19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b="1" dirty="0">
                <a:latin typeface="微软雅黑" panose="020B0503020204020204" charset="-122"/>
                <a:cs typeface="微软雅黑" panose="020B0503020204020204" charset="-122"/>
              </a:rPr>
              <a:t>注：到站时刻表仅供参考，具体根据实际运营时间为准。</a:t>
            </a:r>
            <a:endParaRPr sz="1200">
              <a:latin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088505" y="233048"/>
            <a:ext cx="3248660" cy="50228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zh-CN" altLang="en-US" sz="2800" b="1">
                <a:solidFill>
                  <a:srgbClr val="0140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海滨路中（西侧）</a:t>
            </a:r>
            <a:endParaRPr lang="zh-CN" altLang="en-US" sz="2800" b="1">
              <a:solidFill>
                <a:srgbClr val="014099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graphicFrame>
        <p:nvGraphicFramePr>
          <p:cNvPr id="9" name="表格 8"/>
          <p:cNvGraphicFramePr/>
          <p:nvPr>
            <p:custDataLst>
              <p:tags r:id="rId4"/>
            </p:custDataLst>
          </p:nvPr>
        </p:nvGraphicFramePr>
        <p:xfrm>
          <a:off x="1889125" y="1305560"/>
          <a:ext cx="8000365" cy="48596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7735"/>
                <a:gridCol w="643255"/>
                <a:gridCol w="642620"/>
                <a:gridCol w="642620"/>
                <a:gridCol w="643255"/>
                <a:gridCol w="642620"/>
                <a:gridCol w="643890"/>
                <a:gridCol w="643255"/>
                <a:gridCol w="641350"/>
                <a:gridCol w="643255"/>
                <a:gridCol w="643255"/>
                <a:gridCol w="643255"/>
              </a:tblGrid>
              <a:tr h="351155">
                <a:tc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时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 rtl="0" fontAlgn="ctr"/>
                      <a:r>
                        <a:rPr lang="zh-CN" alt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工作日到站时刻表</a:t>
                      </a:r>
                      <a:endParaRPr lang="zh-CN" altLang="en-US" sz="16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rgbClr val="014099"/>
                    </a:solidFill>
                  </a:tcPr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467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07:26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7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08:36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73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09:36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73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11:06</a:t>
                      </a:r>
                      <a:endParaRPr lang="zh-CN" altLang="en-US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71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12:06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73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14:01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15:06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0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73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16:16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17:21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73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18:46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607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19:36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  <a:tr h="347345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200" b="1" i="0" u="none" strike="noStrike">
                          <a:solidFill>
                            <a:srgbClr val="FFFFFF"/>
                          </a:solidFill>
                          <a:effectLst/>
                          <a:latin typeface="+mj-ea"/>
                          <a:ea typeface="+mj-ea"/>
                        </a:rPr>
                        <a:t>20</a:t>
                      </a:r>
                      <a:endParaRPr lang="en-US" altLang="zh-CN" sz="1200" b="1" i="0" u="none" strike="noStrike">
                        <a:solidFill>
                          <a:srgbClr val="FFFFFF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zh-CN" sz="1400" b="1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20:56</a:t>
                      </a:r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altLang="zh-CN" sz="1400" b="1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j-ea"/>
                          <a:ea typeface="+mj-ea"/>
                        </a:rPr>
                        <a:t>　</a:t>
                      </a:r>
                      <a:endParaRPr lang="zh-CN" altLang="en-US" sz="1800" b="0" i="0" u="none" strike="noStrike">
                        <a:solidFill>
                          <a:srgbClr val="00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custDataLst>
      <p:tags r:id="rId5"/>
    </p:custDataLst>
  </p:cSld>
  <p:clrMapOvr>
    <a:masterClrMapping/>
  </p:clrMapOvr>
</p:sld>
</file>

<file path=ppt/tags/tag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1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100.xml><?xml version="1.0" encoding="utf-8"?>
<p:tagLst xmlns:p="http://schemas.openxmlformats.org/presentationml/2006/main">
  <p:tag name="KSO_WM_BEAUTIFY_FLAG" val=""/>
</p:tagLst>
</file>

<file path=ppt/tags/tag101.xml><?xml version="1.0" encoding="utf-8"?>
<p:tagLst xmlns:p="http://schemas.openxmlformats.org/presentationml/2006/main">
  <p:tag name="KSO_WM_BEAUTIFY_FLAG" val=""/>
</p:tagLst>
</file>

<file path=ppt/tags/tag102.xml><?xml version="1.0" encoding="utf-8"?>
<p:tagLst xmlns:p="http://schemas.openxmlformats.org/presentationml/2006/main">
  <p:tag name="KSO_WM_BEAUTIFY_FLAG" val=""/>
</p:tagLst>
</file>

<file path=ppt/tags/tag103.xml><?xml version="1.0" encoding="utf-8"?>
<p:tagLst xmlns:p="http://schemas.openxmlformats.org/presentationml/2006/main">
  <p:tag name="KSO_WM_UNIT_TABLE_BEAUTIFY" val="smartTable{1e5dad25-eec6-4df7-9460-22eec329c042}"/>
  <p:tag name="TABLE_ENDDRAG_ORIGIN_RECT" val="686*416"/>
  <p:tag name="TABLE_ENDDRAG_RECT" val="17*102*686*416"/>
</p:tagLst>
</file>

<file path=ppt/tags/tag10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05.xml><?xml version="1.0" encoding="utf-8"?>
<p:tagLst xmlns:p="http://schemas.openxmlformats.org/presentationml/2006/main">
  <p:tag name="KSO_WM_BEAUTIFY_FLAG" val=""/>
</p:tagLst>
</file>

<file path=ppt/tags/tag106.xml><?xml version="1.0" encoding="utf-8"?>
<p:tagLst xmlns:p="http://schemas.openxmlformats.org/presentationml/2006/main">
  <p:tag name="KSO_WM_BEAUTIFY_FLAG" val=""/>
</p:tagLst>
</file>

<file path=ppt/tags/tag107.xml><?xml version="1.0" encoding="utf-8"?>
<p:tagLst xmlns:p="http://schemas.openxmlformats.org/presentationml/2006/main">
  <p:tag name="KSO_WM_BEAUTIFY_FLAG" val=""/>
</p:tagLst>
</file>

<file path=ppt/tags/tag108.xml><?xml version="1.0" encoding="utf-8"?>
<p:tagLst xmlns:p="http://schemas.openxmlformats.org/presentationml/2006/main">
  <p:tag name="KSO_WM_UNIT_TABLE_BEAUTIFY" val="smartTable{ce87d72c-a51a-42e9-bca6-4b19d4f265e2}"/>
  <p:tag name="TABLE_ENDDRAG_ORIGIN_RECT" val="662*414"/>
  <p:tag name="TABLE_ENDDRAG_RECT" val="148*102*662*414"/>
</p:tagLst>
</file>

<file path=ppt/tags/tag10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10.xml><?xml version="1.0" encoding="utf-8"?>
<p:tagLst xmlns:p="http://schemas.openxmlformats.org/presentationml/2006/main">
  <p:tag name="KSO_WM_BEAUTIFY_FLAG" val=""/>
</p:tagLst>
</file>

<file path=ppt/tags/tag111.xml><?xml version="1.0" encoding="utf-8"?>
<p:tagLst xmlns:p="http://schemas.openxmlformats.org/presentationml/2006/main">
  <p:tag name="KSO_WM_BEAUTIFY_FLAG" val=""/>
</p:tagLst>
</file>

<file path=ppt/tags/tag112.xml><?xml version="1.0" encoding="utf-8"?>
<p:tagLst xmlns:p="http://schemas.openxmlformats.org/presentationml/2006/main">
  <p:tag name="KSO_WM_BEAUTIFY_FLAG" val=""/>
</p:tagLst>
</file>

<file path=ppt/tags/tag113.xml><?xml version="1.0" encoding="utf-8"?>
<p:tagLst xmlns:p="http://schemas.openxmlformats.org/presentationml/2006/main">
  <p:tag name="KSO_WM_UNIT_TABLE_BEAUTIFY" val="smartTable{32734a6c-bb90-4c53-a3ee-68de3cf0940f}"/>
  <p:tag name="TABLE_ENDDRAG_ORIGIN_RECT" val="686*416"/>
  <p:tag name="TABLE_ENDDRAG_RECT" val="17*102*686*416"/>
</p:tagLst>
</file>

<file path=ppt/tags/tag11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15.xml><?xml version="1.0" encoding="utf-8"?>
<p:tagLst xmlns:p="http://schemas.openxmlformats.org/presentationml/2006/main">
  <p:tag name="KSO_WM_BEAUTIFY_FLAG" val=""/>
</p:tagLst>
</file>

<file path=ppt/tags/tag116.xml><?xml version="1.0" encoding="utf-8"?>
<p:tagLst xmlns:p="http://schemas.openxmlformats.org/presentationml/2006/main">
  <p:tag name="KSO_WM_BEAUTIFY_FLAG" val=""/>
</p:tagLst>
</file>

<file path=ppt/tags/tag117.xml><?xml version="1.0" encoding="utf-8"?>
<p:tagLst xmlns:p="http://schemas.openxmlformats.org/presentationml/2006/main">
  <p:tag name="KSO_WM_BEAUTIFY_FLAG" val=""/>
</p:tagLst>
</file>

<file path=ppt/tags/tag118.xml><?xml version="1.0" encoding="utf-8"?>
<p:tagLst xmlns:p="http://schemas.openxmlformats.org/presentationml/2006/main">
  <p:tag name="KSO_WM_UNIT_TABLE_BEAUTIFY" val="smartTable{2fa0ce71-7010-49e1-aa44-a1eeb7e24035}"/>
  <p:tag name="TABLE_ENDDRAG_ORIGIN_RECT" val="686*416"/>
  <p:tag name="TABLE_ENDDRAG_RECT" val="17*102*686*416"/>
</p:tagLst>
</file>

<file path=ppt/tags/tag11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20.xml><?xml version="1.0" encoding="utf-8"?>
<p:tagLst xmlns:p="http://schemas.openxmlformats.org/presentationml/2006/main">
  <p:tag name="KSO_WM_BEAUTIFY_FLAG" val=""/>
</p:tagLst>
</file>

<file path=ppt/tags/tag121.xml><?xml version="1.0" encoding="utf-8"?>
<p:tagLst xmlns:p="http://schemas.openxmlformats.org/presentationml/2006/main">
  <p:tag name="KSO_WM_BEAUTIFY_FLAG" val=""/>
</p:tagLst>
</file>

<file path=ppt/tags/tag122.xml><?xml version="1.0" encoding="utf-8"?>
<p:tagLst xmlns:p="http://schemas.openxmlformats.org/presentationml/2006/main">
  <p:tag name="KSO_WM_BEAUTIFY_FLAG" val=""/>
</p:tagLst>
</file>

<file path=ppt/tags/tag123.xml><?xml version="1.0" encoding="utf-8"?>
<p:tagLst xmlns:p="http://schemas.openxmlformats.org/presentationml/2006/main">
  <p:tag name="KSO_WM_UNIT_TABLE_BEAUTIFY" val="smartTable{28ba12a4-876e-456f-b5bb-53c6faee2f5a}"/>
  <p:tag name="TABLE_ENDDRAG_ORIGIN_RECT" val="686*416"/>
  <p:tag name="TABLE_ENDDRAG_RECT" val="17*102*686*416"/>
</p:tagLst>
</file>

<file path=ppt/tags/tag12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25.xml><?xml version="1.0" encoding="utf-8"?>
<p:tagLst xmlns:p="http://schemas.openxmlformats.org/presentationml/2006/main">
  <p:tag name="KSO_WM_BEAUTIFY_FLAG" val=""/>
</p:tagLst>
</file>

<file path=ppt/tags/tag126.xml><?xml version="1.0" encoding="utf-8"?>
<p:tagLst xmlns:p="http://schemas.openxmlformats.org/presentationml/2006/main">
  <p:tag name="KSO_WM_BEAUTIFY_FLAG" val=""/>
</p:tagLst>
</file>

<file path=ppt/tags/tag127.xml><?xml version="1.0" encoding="utf-8"?>
<p:tagLst xmlns:p="http://schemas.openxmlformats.org/presentationml/2006/main">
  <p:tag name="KSO_WM_BEAUTIFY_FLAG" val=""/>
</p:tagLst>
</file>

<file path=ppt/tags/tag128.xml><?xml version="1.0" encoding="utf-8"?>
<p:tagLst xmlns:p="http://schemas.openxmlformats.org/presentationml/2006/main">
  <p:tag name="KSO_WM_UNIT_TABLE_BEAUTIFY" val="smartTable{ae0b754a-b1f2-46ef-ad23-76be89e02428}"/>
  <p:tag name="TABLE_ENDDRAG_ORIGIN_RECT" val="686*416"/>
  <p:tag name="TABLE_ENDDRAG_RECT" val="17*102*686*416"/>
</p:tagLst>
</file>

<file path=ppt/tags/tag12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30.xml><?xml version="1.0" encoding="utf-8"?>
<p:tagLst xmlns:p="http://schemas.openxmlformats.org/presentationml/2006/main">
  <p:tag name="KSO_WM_BEAUTIFY_FLAG" val=""/>
</p:tagLst>
</file>

<file path=ppt/tags/tag131.xml><?xml version="1.0" encoding="utf-8"?>
<p:tagLst xmlns:p="http://schemas.openxmlformats.org/presentationml/2006/main">
  <p:tag name="KSO_WM_BEAUTIFY_FLAG" val=""/>
</p:tagLst>
</file>

<file path=ppt/tags/tag132.xml><?xml version="1.0" encoding="utf-8"?>
<p:tagLst xmlns:p="http://schemas.openxmlformats.org/presentationml/2006/main">
  <p:tag name="KSO_WM_BEAUTIFY_FLAG" val=""/>
</p:tagLst>
</file>

<file path=ppt/tags/tag133.xml><?xml version="1.0" encoding="utf-8"?>
<p:tagLst xmlns:p="http://schemas.openxmlformats.org/presentationml/2006/main">
  <p:tag name="KSO_WM_UNIT_TABLE_BEAUTIFY" val="smartTable{5c746cd9-3b6f-47d6-932d-26806abea89e}"/>
  <p:tag name="TABLE_ENDDRAG_ORIGIN_RECT" val="676*432"/>
  <p:tag name="TABLE_ENDDRAG_RECT" val="17*102*676*432"/>
</p:tagLst>
</file>

<file path=ppt/tags/tag13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35.xml><?xml version="1.0" encoding="utf-8"?>
<p:tagLst xmlns:p="http://schemas.openxmlformats.org/presentationml/2006/main">
  <p:tag name="KSO_WM_BEAUTIFY_FLAG" val=""/>
</p:tagLst>
</file>

<file path=ppt/tags/tag136.xml><?xml version="1.0" encoding="utf-8"?>
<p:tagLst xmlns:p="http://schemas.openxmlformats.org/presentationml/2006/main">
  <p:tag name="KSO_WM_BEAUTIFY_FLAG" val=""/>
</p:tagLst>
</file>

<file path=ppt/tags/tag137.xml><?xml version="1.0" encoding="utf-8"?>
<p:tagLst xmlns:p="http://schemas.openxmlformats.org/presentationml/2006/main">
  <p:tag name="KSO_WM_BEAUTIFY_FLAG" val=""/>
</p:tagLst>
</file>

<file path=ppt/tags/tag138.xml><?xml version="1.0" encoding="utf-8"?>
<p:tagLst xmlns:p="http://schemas.openxmlformats.org/presentationml/2006/main">
  <p:tag name="KSO_WM_UNIT_TABLE_BEAUTIFY" val="smartTable{0ffe6e5c-97f9-4e9b-94f2-abfd19fba0fc}"/>
  <p:tag name="TABLE_ENDDRAG_ORIGIN_RECT" val="686*416"/>
  <p:tag name="TABLE_ENDDRAG_RECT" val="17*102*686*416"/>
</p:tagLst>
</file>

<file path=ppt/tags/tag13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40.xml><?xml version="1.0" encoding="utf-8"?>
<p:tagLst xmlns:p="http://schemas.openxmlformats.org/presentationml/2006/main">
  <p:tag name="KSO_WM_UNIT_TABLE_BEAUTIFY" val="smartTable{be24cd0d-8d84-4494-b89e-a493501ae64b}"/>
  <p:tag name="TABLE_ENDDRAG_ORIGIN_RECT" val="676*435"/>
  <p:tag name="TABLE_ENDDRAG_RECT" val="17*102*676*435"/>
</p:tagLst>
</file>

<file path=ppt/tags/tag141.xml><?xml version="1.0" encoding="utf-8"?>
<p:tagLst xmlns:p="http://schemas.openxmlformats.org/presentationml/2006/main">
  <p:tag name="KSO_WM_BEAUTIFY_FLAG" val=""/>
</p:tagLst>
</file>

<file path=ppt/tags/tag142.xml><?xml version="1.0" encoding="utf-8"?>
<p:tagLst xmlns:p="http://schemas.openxmlformats.org/presentationml/2006/main">
  <p:tag name="KSO_WM_BEAUTIFY_FLAG" val=""/>
</p:tagLst>
</file>

<file path=ppt/tags/tag143.xml><?xml version="1.0" encoding="utf-8"?>
<p:tagLst xmlns:p="http://schemas.openxmlformats.org/presentationml/2006/main">
  <p:tag name="KSO_WM_BEAUTIFY_FLAG" val=""/>
</p:tagLst>
</file>

<file path=ppt/tags/tag14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45.xml><?xml version="1.0" encoding="utf-8"?>
<p:tagLst xmlns:p="http://schemas.openxmlformats.org/presentationml/2006/main">
  <p:tag name="KSO_WM_BEAUTIFY_FLAG" val=""/>
</p:tagLst>
</file>

<file path=ppt/tags/tag146.xml><?xml version="1.0" encoding="utf-8"?>
<p:tagLst xmlns:p="http://schemas.openxmlformats.org/presentationml/2006/main">
  <p:tag name="KSO_WM_BEAUTIFY_FLAG" val=""/>
</p:tagLst>
</file>

<file path=ppt/tags/tag147.xml><?xml version="1.0" encoding="utf-8"?>
<p:tagLst xmlns:p="http://schemas.openxmlformats.org/presentationml/2006/main">
  <p:tag name="KSO_WM_BEAUTIFY_FLAG" val=""/>
</p:tagLst>
</file>

<file path=ppt/tags/tag148.xml><?xml version="1.0" encoding="utf-8"?>
<p:tagLst xmlns:p="http://schemas.openxmlformats.org/presentationml/2006/main">
  <p:tag name="KSO_WM_UNIT_TABLE_BEAUTIFY" val="smartTable{01474b50-41a1-470d-be6a-6358b1eeb57b}"/>
  <p:tag name="TABLE_ENDDRAG_ORIGIN_RECT" val="676*433"/>
  <p:tag name="TABLE_ENDDRAG_RECT" val="17*102*676*433"/>
</p:tagLst>
</file>

<file path=ppt/tags/tag14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1.0"/>
  <p:tag name="KSO_WM_BEAUTIFY_FLAG" val="#wm#"/>
</p:tagLst>
</file>

<file path=ppt/tags/tag150.xml><?xml version="1.0" encoding="utf-8"?>
<p:tagLst xmlns:p="http://schemas.openxmlformats.org/presentationml/2006/main">
  <p:tag name="KSO_WM_BEAUTIFY_FLAG" val=""/>
</p:tagLst>
</file>

<file path=ppt/tags/tag151.xml><?xml version="1.0" encoding="utf-8"?>
<p:tagLst xmlns:p="http://schemas.openxmlformats.org/presentationml/2006/main">
  <p:tag name="KSO_WM_BEAUTIFY_FLAG" val=""/>
</p:tagLst>
</file>

<file path=ppt/tags/tag152.xml><?xml version="1.0" encoding="utf-8"?>
<p:tagLst xmlns:p="http://schemas.openxmlformats.org/presentationml/2006/main">
  <p:tag name="KSO_WM_BEAUTIFY_FLAG" val=""/>
</p:tagLst>
</file>

<file path=ppt/tags/tag153.xml><?xml version="1.0" encoding="utf-8"?>
<p:tagLst xmlns:p="http://schemas.openxmlformats.org/presentationml/2006/main">
  <p:tag name="KSO_WM_UNIT_TABLE_BEAUTIFY" val="smartTable{03fe86c9-fe9a-491d-b781-595c2228fe0f}"/>
  <p:tag name="TABLE_ENDDRAG_ORIGIN_RECT" val="686*416"/>
  <p:tag name="TABLE_ENDDRAG_RECT" val="17*102*686*416"/>
</p:tagLst>
</file>

<file path=ppt/tags/tag15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55.xml><?xml version="1.0" encoding="utf-8"?>
<p:tagLst xmlns:p="http://schemas.openxmlformats.org/presentationml/2006/main">
  <p:tag name="KSO_WM_BEAUTIFY_FLAG" val=""/>
</p:tagLst>
</file>

<file path=ppt/tags/tag156.xml><?xml version="1.0" encoding="utf-8"?>
<p:tagLst xmlns:p="http://schemas.openxmlformats.org/presentationml/2006/main">
  <p:tag name="KSO_WM_BEAUTIFY_FLAG" val=""/>
</p:tagLst>
</file>

<file path=ppt/tags/tag157.xml><?xml version="1.0" encoding="utf-8"?>
<p:tagLst xmlns:p="http://schemas.openxmlformats.org/presentationml/2006/main">
  <p:tag name="KSO_WM_BEAUTIFY_FLAG" val=""/>
</p:tagLst>
</file>

<file path=ppt/tags/tag158.xml><?xml version="1.0" encoding="utf-8"?>
<p:tagLst xmlns:p="http://schemas.openxmlformats.org/presentationml/2006/main">
  <p:tag name="KSO_WM_UNIT_TABLE_BEAUTIFY" val="smartTable{8aac68cc-b246-47b1-a64e-88209e8e1c5b}"/>
  <p:tag name="TABLE_ENDDRAG_ORIGIN_RECT" val="686*416"/>
  <p:tag name="TABLE_ENDDRAG_RECT" val="17*102*686*416"/>
</p:tagLst>
</file>

<file path=ppt/tags/tag15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160.xml><?xml version="1.0" encoding="utf-8"?>
<p:tagLst xmlns:p="http://schemas.openxmlformats.org/presentationml/2006/main">
  <p:tag name="KSO_WM_BEAUTIFY_FLAG" val=""/>
</p:tagLst>
</file>

<file path=ppt/tags/tag161.xml><?xml version="1.0" encoding="utf-8"?>
<p:tagLst xmlns:p="http://schemas.openxmlformats.org/presentationml/2006/main">
  <p:tag name="KSO_WM_BEAUTIFY_FLAG" val=""/>
</p:tagLst>
</file>

<file path=ppt/tags/tag162.xml><?xml version="1.0" encoding="utf-8"?>
<p:tagLst xmlns:p="http://schemas.openxmlformats.org/presentationml/2006/main">
  <p:tag name="KSO_WM_BEAUTIFY_FLAG" val=""/>
</p:tagLst>
</file>

<file path=ppt/tags/tag163.xml><?xml version="1.0" encoding="utf-8"?>
<p:tagLst xmlns:p="http://schemas.openxmlformats.org/presentationml/2006/main">
  <p:tag name="KSO_WM_UNIT_TABLE_BEAUTIFY" val="smartTable{ecceeeeb-6b39-415d-8fb8-f43e33e61bb4}"/>
  <p:tag name="TABLE_ENDDRAG_ORIGIN_RECT" val="686*416"/>
  <p:tag name="TABLE_ENDDRAG_RECT" val="17*102*686*416"/>
</p:tagLst>
</file>

<file path=ppt/tags/tag16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65.xml><?xml version="1.0" encoding="utf-8"?>
<p:tagLst xmlns:p="http://schemas.openxmlformats.org/presentationml/2006/main">
  <p:tag name="KSO_WM_BEAUTIFY_FLAG" val=""/>
</p:tagLst>
</file>

<file path=ppt/tags/tag166.xml><?xml version="1.0" encoding="utf-8"?>
<p:tagLst xmlns:p="http://schemas.openxmlformats.org/presentationml/2006/main">
  <p:tag name="KSO_WM_BEAUTIFY_FLAG" val=""/>
</p:tagLst>
</file>

<file path=ppt/tags/tag167.xml><?xml version="1.0" encoding="utf-8"?>
<p:tagLst xmlns:p="http://schemas.openxmlformats.org/presentationml/2006/main">
  <p:tag name="KSO_WM_BEAUTIFY_FLAG" val=""/>
</p:tagLst>
</file>

<file path=ppt/tags/tag168.xml><?xml version="1.0" encoding="utf-8"?>
<p:tagLst xmlns:p="http://schemas.openxmlformats.org/presentationml/2006/main">
  <p:tag name="KSO_WM_UNIT_TABLE_BEAUTIFY" val="smartTable{bb8064b4-0c9e-4a0c-901f-2c6e3edf2459}"/>
  <p:tag name="TABLE_ENDDRAG_ORIGIN_RECT" val="686*416"/>
  <p:tag name="TABLE_ENDDRAG_RECT" val="17*102*686*416"/>
</p:tagLst>
</file>

<file path=ppt/tags/tag16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170.xml><?xml version="1.0" encoding="utf-8"?>
<p:tagLst xmlns:p="http://schemas.openxmlformats.org/presentationml/2006/main">
  <p:tag name="KSO_WM_BEAUTIFY_FLAG" val=""/>
</p:tagLst>
</file>

<file path=ppt/tags/tag171.xml><?xml version="1.0" encoding="utf-8"?>
<p:tagLst xmlns:p="http://schemas.openxmlformats.org/presentationml/2006/main">
  <p:tag name="KSO_WM_BEAUTIFY_FLAG" val=""/>
</p:tagLst>
</file>

<file path=ppt/tags/tag172.xml><?xml version="1.0" encoding="utf-8"?>
<p:tagLst xmlns:p="http://schemas.openxmlformats.org/presentationml/2006/main">
  <p:tag name="KSO_WM_BEAUTIFY_FLAG" val=""/>
</p:tagLst>
</file>

<file path=ppt/tags/tag173.xml><?xml version="1.0" encoding="utf-8"?>
<p:tagLst xmlns:p="http://schemas.openxmlformats.org/presentationml/2006/main">
  <p:tag name="KSO_WM_UNIT_TABLE_BEAUTIFY" val="smartTable{10aec373-fe0e-41e2-9bc6-d4776900de34}"/>
  <p:tag name="TABLE_ENDDRAG_ORIGIN_RECT" val="686*416"/>
  <p:tag name="TABLE_ENDDRAG_RECT" val="17*102*686*416"/>
</p:tagLst>
</file>

<file path=ppt/tags/tag17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75.xml><?xml version="1.0" encoding="utf-8"?>
<p:tagLst xmlns:p="http://schemas.openxmlformats.org/presentationml/2006/main">
  <p:tag name="KSO_WM_BEAUTIFY_FLAG" val=""/>
</p:tagLst>
</file>

<file path=ppt/tags/tag176.xml><?xml version="1.0" encoding="utf-8"?>
<p:tagLst xmlns:p="http://schemas.openxmlformats.org/presentationml/2006/main">
  <p:tag name="KSO_WM_BEAUTIFY_FLAG" val=""/>
</p:tagLst>
</file>

<file path=ppt/tags/tag177.xml><?xml version="1.0" encoding="utf-8"?>
<p:tagLst xmlns:p="http://schemas.openxmlformats.org/presentationml/2006/main">
  <p:tag name="KSO_WM_BEAUTIFY_FLAG" val=""/>
</p:tagLst>
</file>

<file path=ppt/tags/tag178.xml><?xml version="1.0" encoding="utf-8"?>
<p:tagLst xmlns:p="http://schemas.openxmlformats.org/presentationml/2006/main">
  <p:tag name="KSO_WM_UNIT_TABLE_BEAUTIFY" val="smartTable{4cdd349c-7731-4109-8e32-bb5e75bd5af2}"/>
  <p:tag name="TABLE_ENDDRAG_ORIGIN_RECT" val="686*416"/>
  <p:tag name="TABLE_ENDDRAG_RECT" val="17*102*686*416"/>
</p:tagLst>
</file>

<file path=ppt/tags/tag17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180.xml><?xml version="1.0" encoding="utf-8"?>
<p:tagLst xmlns:p="http://schemas.openxmlformats.org/presentationml/2006/main">
  <p:tag name="KSO_WM_BEAUTIFY_FLAG" val=""/>
</p:tagLst>
</file>

<file path=ppt/tags/tag181.xml><?xml version="1.0" encoding="utf-8"?>
<p:tagLst xmlns:p="http://schemas.openxmlformats.org/presentationml/2006/main">
  <p:tag name="KSO_WM_BEAUTIFY_FLAG" val=""/>
</p:tagLst>
</file>

<file path=ppt/tags/tag182.xml><?xml version="1.0" encoding="utf-8"?>
<p:tagLst xmlns:p="http://schemas.openxmlformats.org/presentationml/2006/main">
  <p:tag name="KSO_WM_BEAUTIFY_FLAG" val=""/>
</p:tagLst>
</file>

<file path=ppt/tags/tag183.xml><?xml version="1.0" encoding="utf-8"?>
<p:tagLst xmlns:p="http://schemas.openxmlformats.org/presentationml/2006/main">
  <p:tag name="KSO_WM_UNIT_TABLE_BEAUTIFY" val="smartTable{1e940f68-632c-4ed4-b5c2-0c8085b9b1c0}"/>
  <p:tag name="TABLE_ENDDRAG_ORIGIN_RECT" val="686*416"/>
  <p:tag name="TABLE_ENDDRAG_RECT" val="17*102*686*416"/>
</p:tagLst>
</file>

<file path=ppt/tags/tag18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85.xml><?xml version="1.0" encoding="utf-8"?>
<p:tagLst xmlns:p="http://schemas.openxmlformats.org/presentationml/2006/main">
  <p:tag name="KSO_WM_BEAUTIFY_FLAG" val=""/>
</p:tagLst>
</file>

<file path=ppt/tags/tag186.xml><?xml version="1.0" encoding="utf-8"?>
<p:tagLst xmlns:p="http://schemas.openxmlformats.org/presentationml/2006/main">
  <p:tag name="KSO_WM_BEAUTIFY_FLAG" val=""/>
</p:tagLst>
</file>

<file path=ppt/tags/tag187.xml><?xml version="1.0" encoding="utf-8"?>
<p:tagLst xmlns:p="http://schemas.openxmlformats.org/presentationml/2006/main">
  <p:tag name="KSO_WM_BEAUTIFY_FLAG" val=""/>
</p:tagLst>
</file>

<file path=ppt/tags/tag188.xml><?xml version="1.0" encoding="utf-8"?>
<p:tagLst xmlns:p="http://schemas.openxmlformats.org/presentationml/2006/main">
  <p:tag name="KSO_WM_UNIT_TABLE_BEAUTIFY" val="smartTable{1bbcd70a-3fa4-485e-8afd-1cca81801fe9}"/>
  <p:tag name="TABLE_ENDDRAG_ORIGIN_RECT" val="686*416"/>
  <p:tag name="TABLE_ENDDRAG_RECT" val="17*102*686*416"/>
</p:tagLst>
</file>

<file path=ppt/tags/tag18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190.xml><?xml version="1.0" encoding="utf-8"?>
<p:tagLst xmlns:p="http://schemas.openxmlformats.org/presentationml/2006/main">
  <p:tag name="KSO_WM_BEAUTIFY_FLAG" val=""/>
</p:tagLst>
</file>

<file path=ppt/tags/tag191.xml><?xml version="1.0" encoding="utf-8"?>
<p:tagLst xmlns:p="http://schemas.openxmlformats.org/presentationml/2006/main">
  <p:tag name="KSO_WM_BEAUTIFY_FLAG" val=""/>
</p:tagLst>
</file>

<file path=ppt/tags/tag192.xml><?xml version="1.0" encoding="utf-8"?>
<p:tagLst xmlns:p="http://schemas.openxmlformats.org/presentationml/2006/main">
  <p:tag name="KSO_WM_BEAUTIFY_FLAG" val=""/>
</p:tagLst>
</file>

<file path=ppt/tags/tag193.xml><?xml version="1.0" encoding="utf-8"?>
<p:tagLst xmlns:p="http://schemas.openxmlformats.org/presentationml/2006/main">
  <p:tag name="KSO_WM_UNIT_TABLE_BEAUTIFY" val="smartTable{4284b139-e351-498e-be84-235cacc401c7}"/>
  <p:tag name="TABLE_ENDDRAG_ORIGIN_RECT" val="686*416"/>
  <p:tag name="TABLE_ENDDRAG_RECT" val="17*102*686*416"/>
</p:tagLst>
</file>

<file path=ppt/tags/tag19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195.xml><?xml version="1.0" encoding="utf-8"?>
<p:tagLst xmlns:p="http://schemas.openxmlformats.org/presentationml/2006/main">
  <p:tag name="KSO_WM_BEAUTIFY_FLAG" val=""/>
</p:tagLst>
</file>

<file path=ppt/tags/tag196.xml><?xml version="1.0" encoding="utf-8"?>
<p:tagLst xmlns:p="http://schemas.openxmlformats.org/presentationml/2006/main">
  <p:tag name="KSO_WM_BEAUTIFY_FLAG" val=""/>
</p:tagLst>
</file>

<file path=ppt/tags/tag197.xml><?xml version="1.0" encoding="utf-8"?>
<p:tagLst xmlns:p="http://schemas.openxmlformats.org/presentationml/2006/main">
  <p:tag name="KSO_WM_BEAUTIFY_FLAG" val=""/>
</p:tagLst>
</file>

<file path=ppt/tags/tag198.xml><?xml version="1.0" encoding="utf-8"?>
<p:tagLst xmlns:p="http://schemas.openxmlformats.org/presentationml/2006/main">
  <p:tag name="KSO_WM_UNIT_TABLE_BEAUTIFY" val="smartTable{425212c5-30a4-4d3e-b2b1-5540c667d8f7}"/>
  <p:tag name="TABLE_ENDDRAG_ORIGIN_RECT" val="662*420"/>
  <p:tag name="TABLE_ENDDRAG_RECT" val="28*102*662*421"/>
</p:tagLst>
</file>

<file path=ppt/tags/tag19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2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00.xml><?xml version="1.0" encoding="utf-8"?>
<p:tagLst xmlns:p="http://schemas.openxmlformats.org/presentationml/2006/main">
  <p:tag name="KSO_WM_BEAUTIFY_FLAG" val=""/>
</p:tagLst>
</file>

<file path=ppt/tags/tag201.xml><?xml version="1.0" encoding="utf-8"?>
<p:tagLst xmlns:p="http://schemas.openxmlformats.org/presentationml/2006/main">
  <p:tag name="KSO_WM_BEAUTIFY_FLAG" val=""/>
</p:tagLst>
</file>

<file path=ppt/tags/tag202.xml><?xml version="1.0" encoding="utf-8"?>
<p:tagLst xmlns:p="http://schemas.openxmlformats.org/presentationml/2006/main">
  <p:tag name="KSO_WM_BEAUTIFY_FLAG" val=""/>
</p:tagLst>
</file>

<file path=ppt/tags/tag203.xml><?xml version="1.0" encoding="utf-8"?>
<p:tagLst xmlns:p="http://schemas.openxmlformats.org/presentationml/2006/main">
  <p:tag name="KSO_WM_UNIT_TABLE_BEAUTIFY" val="smartTable{fd971790-70fa-455d-b713-23cdd83f647d}"/>
  <p:tag name="TABLE_ENDDRAG_ORIGIN_RECT" val="662*423"/>
  <p:tag name="TABLE_ENDDRAG_RECT" val="28*102*662*423"/>
</p:tagLst>
</file>

<file path=ppt/tags/tag20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05.xml><?xml version="1.0" encoding="utf-8"?>
<p:tagLst xmlns:p="http://schemas.openxmlformats.org/presentationml/2006/main">
  <p:tag name="KSO_WM_BEAUTIFY_FLAG" val=""/>
</p:tagLst>
</file>

<file path=ppt/tags/tag206.xml><?xml version="1.0" encoding="utf-8"?>
<p:tagLst xmlns:p="http://schemas.openxmlformats.org/presentationml/2006/main">
  <p:tag name="KSO_WM_BEAUTIFY_FLAG" val=""/>
</p:tagLst>
</file>

<file path=ppt/tags/tag207.xml><?xml version="1.0" encoding="utf-8"?>
<p:tagLst xmlns:p="http://schemas.openxmlformats.org/presentationml/2006/main">
  <p:tag name="KSO_WM_BEAUTIFY_FLAG" val=""/>
</p:tagLst>
</file>

<file path=ppt/tags/tag208.xml><?xml version="1.0" encoding="utf-8"?>
<p:tagLst xmlns:p="http://schemas.openxmlformats.org/presentationml/2006/main">
  <p:tag name="KSO_WM_UNIT_TABLE_BEAUTIFY" val="smartTable{93f43c5e-c653-43f8-9b71-69206ef02f58}"/>
  <p:tag name="TABLE_ENDDRAG_ORIGIN_RECT" val="662*420"/>
  <p:tag name="TABLE_ENDDRAG_RECT" val="28*102*662*421"/>
</p:tagLst>
</file>

<file path=ppt/tags/tag20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1.0"/>
  <p:tag name="KSO_WM_BEAUTIFY_FLAG" val="#wm#"/>
</p:tagLst>
</file>

<file path=ppt/tags/tag210.xml><?xml version="1.0" encoding="utf-8"?>
<p:tagLst xmlns:p="http://schemas.openxmlformats.org/presentationml/2006/main">
  <p:tag name="KSO_WM_BEAUTIFY_FLAG" val=""/>
</p:tagLst>
</file>

<file path=ppt/tags/tag211.xml><?xml version="1.0" encoding="utf-8"?>
<p:tagLst xmlns:p="http://schemas.openxmlformats.org/presentationml/2006/main">
  <p:tag name="KSO_WM_BEAUTIFY_FLAG" val=""/>
</p:tagLst>
</file>

<file path=ppt/tags/tag212.xml><?xml version="1.0" encoding="utf-8"?>
<p:tagLst xmlns:p="http://schemas.openxmlformats.org/presentationml/2006/main">
  <p:tag name="KSO_WM_BEAUTIFY_FLAG" val=""/>
</p:tagLst>
</file>

<file path=ppt/tags/tag213.xml><?xml version="1.0" encoding="utf-8"?>
<p:tagLst xmlns:p="http://schemas.openxmlformats.org/presentationml/2006/main">
  <p:tag name="KSO_WM_UNIT_TABLE_BEAUTIFY" val="smartTable{38a6f008-9c18-47de-8c58-e4172aa9d606}"/>
  <p:tag name="TABLE_ENDDRAG_ORIGIN_RECT" val="662*420"/>
  <p:tag name="TABLE_ENDDRAG_RECT" val="28*102*662*421"/>
</p:tagLst>
</file>

<file path=ppt/tags/tag21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15.xml><?xml version="1.0" encoding="utf-8"?>
<p:tagLst xmlns:p="http://schemas.openxmlformats.org/presentationml/2006/main">
  <p:tag name="KSO_WM_BEAUTIFY_FLAG" val=""/>
</p:tagLst>
</file>

<file path=ppt/tags/tag216.xml><?xml version="1.0" encoding="utf-8"?>
<p:tagLst xmlns:p="http://schemas.openxmlformats.org/presentationml/2006/main">
  <p:tag name="KSO_WM_BEAUTIFY_FLAG" val=""/>
</p:tagLst>
</file>

<file path=ppt/tags/tag217.xml><?xml version="1.0" encoding="utf-8"?>
<p:tagLst xmlns:p="http://schemas.openxmlformats.org/presentationml/2006/main">
  <p:tag name="KSO_WM_BEAUTIFY_FLAG" val=""/>
</p:tagLst>
</file>

<file path=ppt/tags/tag218.xml><?xml version="1.0" encoding="utf-8"?>
<p:tagLst xmlns:p="http://schemas.openxmlformats.org/presentationml/2006/main">
  <p:tag name="KSO_WM_UNIT_TABLE_BEAUTIFY" val="smartTable{d528cc9e-b68e-486e-8512-5a2c421a6b95}"/>
  <p:tag name="TABLE_ENDDRAG_ORIGIN_RECT" val="662*423"/>
  <p:tag name="TABLE_ENDDRAG_RECT" val="28*102*662*423"/>
</p:tagLst>
</file>

<file path=ppt/tags/tag21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20.xml><?xml version="1.0" encoding="utf-8"?>
<p:tagLst xmlns:p="http://schemas.openxmlformats.org/presentationml/2006/main">
  <p:tag name="KSO_WM_BEAUTIFY_FLAG" val=""/>
</p:tagLst>
</file>

<file path=ppt/tags/tag221.xml><?xml version="1.0" encoding="utf-8"?>
<p:tagLst xmlns:p="http://schemas.openxmlformats.org/presentationml/2006/main">
  <p:tag name="KSO_WM_BEAUTIFY_FLAG" val=""/>
</p:tagLst>
</file>

<file path=ppt/tags/tag222.xml><?xml version="1.0" encoding="utf-8"?>
<p:tagLst xmlns:p="http://schemas.openxmlformats.org/presentationml/2006/main">
  <p:tag name="KSO_WM_BEAUTIFY_FLAG" val=""/>
</p:tagLst>
</file>

<file path=ppt/tags/tag223.xml><?xml version="1.0" encoding="utf-8"?>
<p:tagLst xmlns:p="http://schemas.openxmlformats.org/presentationml/2006/main">
  <p:tag name="KSO_WM_UNIT_TABLE_BEAUTIFY" val="smartTable{0108b81b-d07d-4736-aa09-af916447b3a6}"/>
  <p:tag name="TABLE_ENDDRAG_ORIGIN_RECT" val="662*420"/>
  <p:tag name="TABLE_ENDDRAG_RECT" val="28*102*662*421"/>
</p:tagLst>
</file>

<file path=ppt/tags/tag22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25.xml><?xml version="1.0" encoding="utf-8"?>
<p:tagLst xmlns:p="http://schemas.openxmlformats.org/presentationml/2006/main">
  <p:tag name="KSO_WM_BEAUTIFY_FLAG" val=""/>
</p:tagLst>
</file>

<file path=ppt/tags/tag226.xml><?xml version="1.0" encoding="utf-8"?>
<p:tagLst xmlns:p="http://schemas.openxmlformats.org/presentationml/2006/main">
  <p:tag name="KSO_WM_BEAUTIFY_FLAG" val=""/>
</p:tagLst>
</file>

<file path=ppt/tags/tag227.xml><?xml version="1.0" encoding="utf-8"?>
<p:tagLst xmlns:p="http://schemas.openxmlformats.org/presentationml/2006/main">
  <p:tag name="KSO_WM_BEAUTIFY_FLAG" val=""/>
</p:tagLst>
</file>

<file path=ppt/tags/tag228.xml><?xml version="1.0" encoding="utf-8"?>
<p:tagLst xmlns:p="http://schemas.openxmlformats.org/presentationml/2006/main">
  <p:tag name="KSO_WM_UNIT_TABLE_BEAUTIFY" val="smartTable{2500d765-f156-4e0c-88f4-acd90e2571a2}"/>
  <p:tag name="TABLE_ENDDRAG_ORIGIN_RECT" val="662*420"/>
  <p:tag name="TABLE_ENDDRAG_RECT" val="28*102*662*421"/>
</p:tagLst>
</file>

<file path=ppt/tags/tag22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30.xml><?xml version="1.0" encoding="utf-8"?>
<p:tagLst xmlns:p="http://schemas.openxmlformats.org/presentationml/2006/main">
  <p:tag name="KSO_WM_BEAUTIFY_FLAG" val=""/>
</p:tagLst>
</file>

<file path=ppt/tags/tag231.xml><?xml version="1.0" encoding="utf-8"?>
<p:tagLst xmlns:p="http://schemas.openxmlformats.org/presentationml/2006/main">
  <p:tag name="KSO_WM_BEAUTIFY_FLAG" val=""/>
</p:tagLst>
</file>

<file path=ppt/tags/tag232.xml><?xml version="1.0" encoding="utf-8"?>
<p:tagLst xmlns:p="http://schemas.openxmlformats.org/presentationml/2006/main">
  <p:tag name="KSO_WM_BEAUTIFY_FLAG" val=""/>
</p:tagLst>
</file>

<file path=ppt/tags/tag233.xml><?xml version="1.0" encoding="utf-8"?>
<p:tagLst xmlns:p="http://schemas.openxmlformats.org/presentationml/2006/main">
  <p:tag name="KSO_WM_UNIT_TABLE_BEAUTIFY" val="smartTable{943aa718-4da8-4d7e-b523-d4fa512ba2cd}"/>
  <p:tag name="TABLE_ENDDRAG_ORIGIN_RECT" val="662*420"/>
  <p:tag name="TABLE_ENDDRAG_RECT" val="28*102*662*421"/>
</p:tagLst>
</file>

<file path=ppt/tags/tag23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35.xml><?xml version="1.0" encoding="utf-8"?>
<p:tagLst xmlns:p="http://schemas.openxmlformats.org/presentationml/2006/main">
  <p:tag name="KSO_WM_BEAUTIFY_FLAG" val=""/>
</p:tagLst>
</file>

<file path=ppt/tags/tag236.xml><?xml version="1.0" encoding="utf-8"?>
<p:tagLst xmlns:p="http://schemas.openxmlformats.org/presentationml/2006/main">
  <p:tag name="KSO_WM_BEAUTIFY_FLAG" val=""/>
</p:tagLst>
</file>

<file path=ppt/tags/tag237.xml><?xml version="1.0" encoding="utf-8"?>
<p:tagLst xmlns:p="http://schemas.openxmlformats.org/presentationml/2006/main">
  <p:tag name="KSO_WM_BEAUTIFY_FLAG" val=""/>
</p:tagLst>
</file>

<file path=ppt/tags/tag238.xml><?xml version="1.0" encoding="utf-8"?>
<p:tagLst xmlns:p="http://schemas.openxmlformats.org/presentationml/2006/main">
  <p:tag name="KSO_WM_UNIT_TABLE_BEAUTIFY" val="smartTable{480ef27c-04bc-4607-bae3-c1b31128633f}"/>
  <p:tag name="TABLE_ENDDRAG_ORIGIN_RECT" val="662*420"/>
  <p:tag name="TABLE_ENDDRAG_RECT" val="28*102*662*421"/>
</p:tagLst>
</file>

<file path=ppt/tags/tag23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40.xml><?xml version="1.0" encoding="utf-8"?>
<p:tagLst xmlns:p="http://schemas.openxmlformats.org/presentationml/2006/main">
  <p:tag name="KSO_WM_BEAUTIFY_FLAG" val=""/>
</p:tagLst>
</file>

<file path=ppt/tags/tag241.xml><?xml version="1.0" encoding="utf-8"?>
<p:tagLst xmlns:p="http://schemas.openxmlformats.org/presentationml/2006/main">
  <p:tag name="KSO_WM_BEAUTIFY_FLAG" val=""/>
</p:tagLst>
</file>

<file path=ppt/tags/tag242.xml><?xml version="1.0" encoding="utf-8"?>
<p:tagLst xmlns:p="http://schemas.openxmlformats.org/presentationml/2006/main">
  <p:tag name="KSO_WM_BEAUTIFY_FLAG" val=""/>
</p:tagLst>
</file>

<file path=ppt/tags/tag243.xml><?xml version="1.0" encoding="utf-8"?>
<p:tagLst xmlns:p="http://schemas.openxmlformats.org/presentationml/2006/main">
  <p:tag name="KSO_WM_UNIT_TABLE_BEAUTIFY" val="smartTable{12b65f98-0893-4ffe-b2ea-c59066e307ef}"/>
  <p:tag name="TABLE_ENDDRAG_ORIGIN_RECT" val="662*420"/>
  <p:tag name="TABLE_ENDDRAG_RECT" val="28*102*662*421"/>
</p:tagLst>
</file>

<file path=ppt/tags/tag24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45.xml><?xml version="1.0" encoding="utf-8"?>
<p:tagLst xmlns:p="http://schemas.openxmlformats.org/presentationml/2006/main">
  <p:tag name="KSO_WM_BEAUTIFY_FLAG" val=""/>
</p:tagLst>
</file>

<file path=ppt/tags/tag246.xml><?xml version="1.0" encoding="utf-8"?>
<p:tagLst xmlns:p="http://schemas.openxmlformats.org/presentationml/2006/main">
  <p:tag name="KSO_WM_BEAUTIFY_FLAG" val=""/>
</p:tagLst>
</file>

<file path=ppt/tags/tag247.xml><?xml version="1.0" encoding="utf-8"?>
<p:tagLst xmlns:p="http://schemas.openxmlformats.org/presentationml/2006/main">
  <p:tag name="KSO_WM_BEAUTIFY_FLAG" val=""/>
</p:tagLst>
</file>

<file path=ppt/tags/tag248.xml><?xml version="1.0" encoding="utf-8"?>
<p:tagLst xmlns:p="http://schemas.openxmlformats.org/presentationml/2006/main">
  <p:tag name="KSO_WM_UNIT_TABLE_BEAUTIFY" val="smartTable{e1554741-67ce-4179-8aee-dd1a06af8290}"/>
  <p:tag name="TABLE_ENDDRAG_ORIGIN_RECT" val="662*420"/>
  <p:tag name="TABLE_ENDDRAG_RECT" val="28*102*662*421"/>
</p:tagLst>
</file>

<file path=ppt/tags/tag24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50.xml><?xml version="1.0" encoding="utf-8"?>
<p:tagLst xmlns:p="http://schemas.openxmlformats.org/presentationml/2006/main">
  <p:tag name="KSO_WM_BEAUTIFY_FLAG" val=""/>
</p:tagLst>
</file>

<file path=ppt/tags/tag251.xml><?xml version="1.0" encoding="utf-8"?>
<p:tagLst xmlns:p="http://schemas.openxmlformats.org/presentationml/2006/main">
  <p:tag name="KSO_WM_BEAUTIFY_FLAG" val=""/>
</p:tagLst>
</file>

<file path=ppt/tags/tag252.xml><?xml version="1.0" encoding="utf-8"?>
<p:tagLst xmlns:p="http://schemas.openxmlformats.org/presentationml/2006/main">
  <p:tag name="KSO_WM_BEAUTIFY_FLAG" val=""/>
</p:tagLst>
</file>

<file path=ppt/tags/tag253.xml><?xml version="1.0" encoding="utf-8"?>
<p:tagLst xmlns:p="http://schemas.openxmlformats.org/presentationml/2006/main">
  <p:tag name="KSO_WM_UNIT_TABLE_BEAUTIFY" val="smartTable{f95c471d-7ec3-414d-ac46-64e4aa24c209}"/>
  <p:tag name="TABLE_ENDDRAG_ORIGIN_RECT" val="662*420"/>
  <p:tag name="TABLE_ENDDRAG_RECT" val="28*102*662*421"/>
</p:tagLst>
</file>

<file path=ppt/tags/tag25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55.xml><?xml version="1.0" encoding="utf-8"?>
<p:tagLst xmlns:p="http://schemas.openxmlformats.org/presentationml/2006/main">
  <p:tag name="KSO_WM_BEAUTIFY_FLAG" val=""/>
</p:tagLst>
</file>

<file path=ppt/tags/tag256.xml><?xml version="1.0" encoding="utf-8"?>
<p:tagLst xmlns:p="http://schemas.openxmlformats.org/presentationml/2006/main">
  <p:tag name="KSO_WM_BEAUTIFY_FLAG" val=""/>
</p:tagLst>
</file>

<file path=ppt/tags/tag257.xml><?xml version="1.0" encoding="utf-8"?>
<p:tagLst xmlns:p="http://schemas.openxmlformats.org/presentationml/2006/main">
  <p:tag name="KSO_WM_BEAUTIFY_FLAG" val=""/>
</p:tagLst>
</file>

<file path=ppt/tags/tag258.xml><?xml version="1.0" encoding="utf-8"?>
<p:tagLst xmlns:p="http://schemas.openxmlformats.org/presentationml/2006/main">
  <p:tag name="KSO_WM_UNIT_TABLE_BEAUTIFY" val="smartTable{098e420a-2f99-43c3-a8bc-df0112073add}"/>
  <p:tag name="TABLE_ENDDRAG_ORIGIN_RECT" val="662*420"/>
  <p:tag name="TABLE_ENDDRAG_RECT" val="28*102*662*421"/>
</p:tagLst>
</file>

<file path=ppt/tags/tag25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60.xml><?xml version="1.0" encoding="utf-8"?>
<p:tagLst xmlns:p="http://schemas.openxmlformats.org/presentationml/2006/main">
  <p:tag name="KSO_WM_BEAUTIFY_FLAG" val=""/>
</p:tagLst>
</file>

<file path=ppt/tags/tag261.xml><?xml version="1.0" encoding="utf-8"?>
<p:tagLst xmlns:p="http://schemas.openxmlformats.org/presentationml/2006/main">
  <p:tag name="KSO_WM_BEAUTIFY_FLAG" val=""/>
</p:tagLst>
</file>

<file path=ppt/tags/tag262.xml><?xml version="1.0" encoding="utf-8"?>
<p:tagLst xmlns:p="http://schemas.openxmlformats.org/presentationml/2006/main">
  <p:tag name="KSO_WM_BEAUTIFY_FLAG" val=""/>
</p:tagLst>
</file>

<file path=ppt/tags/tag263.xml><?xml version="1.0" encoding="utf-8"?>
<p:tagLst xmlns:p="http://schemas.openxmlformats.org/presentationml/2006/main">
  <p:tag name="KSO_WM_UNIT_TABLE_BEAUTIFY" val="smartTable{de32fac0-a7c2-448f-8c58-f96801369c32}"/>
  <p:tag name="TABLE_ENDDRAG_ORIGIN_RECT" val="662*420"/>
  <p:tag name="TABLE_ENDDRAG_RECT" val="28*102*662*421"/>
</p:tagLst>
</file>

<file path=ppt/tags/tag26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65.xml><?xml version="1.0" encoding="utf-8"?>
<p:tagLst xmlns:p="http://schemas.openxmlformats.org/presentationml/2006/main">
  <p:tag name="KSO_WM_BEAUTIFY_FLAG" val=""/>
</p:tagLst>
</file>

<file path=ppt/tags/tag266.xml><?xml version="1.0" encoding="utf-8"?>
<p:tagLst xmlns:p="http://schemas.openxmlformats.org/presentationml/2006/main">
  <p:tag name="KSO_WM_BEAUTIFY_FLAG" val=""/>
</p:tagLst>
</file>

<file path=ppt/tags/tag267.xml><?xml version="1.0" encoding="utf-8"?>
<p:tagLst xmlns:p="http://schemas.openxmlformats.org/presentationml/2006/main">
  <p:tag name="KSO_WM_BEAUTIFY_FLAG" val=""/>
</p:tagLst>
</file>

<file path=ppt/tags/tag268.xml><?xml version="1.0" encoding="utf-8"?>
<p:tagLst xmlns:p="http://schemas.openxmlformats.org/presentationml/2006/main">
  <p:tag name="KSO_WM_UNIT_TABLE_BEAUTIFY" val="smartTable{7cc471e1-a0ab-4da1-9098-9d317cda58c6}"/>
  <p:tag name="TABLE_ENDDRAG_ORIGIN_RECT" val="662*420"/>
  <p:tag name="TABLE_ENDDRAG_RECT" val="28*102*662*421"/>
</p:tagLst>
</file>

<file path=ppt/tags/tag26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70.xml><?xml version="1.0" encoding="utf-8"?>
<p:tagLst xmlns:p="http://schemas.openxmlformats.org/presentationml/2006/main">
  <p:tag name="KSO_WM_BEAUTIFY_FLAG" val=""/>
</p:tagLst>
</file>

<file path=ppt/tags/tag271.xml><?xml version="1.0" encoding="utf-8"?>
<p:tagLst xmlns:p="http://schemas.openxmlformats.org/presentationml/2006/main">
  <p:tag name="KSO_WM_BEAUTIFY_FLAG" val=""/>
</p:tagLst>
</file>

<file path=ppt/tags/tag272.xml><?xml version="1.0" encoding="utf-8"?>
<p:tagLst xmlns:p="http://schemas.openxmlformats.org/presentationml/2006/main">
  <p:tag name="KSO_WM_BEAUTIFY_FLAG" val=""/>
</p:tagLst>
</file>

<file path=ppt/tags/tag273.xml><?xml version="1.0" encoding="utf-8"?>
<p:tagLst xmlns:p="http://schemas.openxmlformats.org/presentationml/2006/main">
  <p:tag name="KSO_WM_UNIT_TABLE_BEAUTIFY" val="smartTable{ab90eccd-d0f3-466e-bc28-1a43d1aa3fe0}"/>
  <p:tag name="TABLE_ENDDRAG_ORIGIN_RECT" val="662*420"/>
  <p:tag name="TABLE_ENDDRAG_RECT" val="28*102*662*421"/>
</p:tagLst>
</file>

<file path=ppt/tags/tag27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75.xml><?xml version="1.0" encoding="utf-8"?>
<p:tagLst xmlns:p="http://schemas.openxmlformats.org/presentationml/2006/main">
  <p:tag name="KSO_WM_BEAUTIFY_FLAG" val=""/>
</p:tagLst>
</file>

<file path=ppt/tags/tag276.xml><?xml version="1.0" encoding="utf-8"?>
<p:tagLst xmlns:p="http://schemas.openxmlformats.org/presentationml/2006/main">
  <p:tag name="KSO_WM_BEAUTIFY_FLAG" val=""/>
</p:tagLst>
</file>

<file path=ppt/tags/tag277.xml><?xml version="1.0" encoding="utf-8"?>
<p:tagLst xmlns:p="http://schemas.openxmlformats.org/presentationml/2006/main">
  <p:tag name="KSO_WM_BEAUTIFY_FLAG" val=""/>
</p:tagLst>
</file>

<file path=ppt/tags/tag278.xml><?xml version="1.0" encoding="utf-8"?>
<p:tagLst xmlns:p="http://schemas.openxmlformats.org/presentationml/2006/main">
  <p:tag name="KSO_WM_UNIT_TABLE_BEAUTIFY" val="smartTable{baaf843e-5244-421b-8953-83fc16edf8b5}"/>
  <p:tag name="TABLE_ENDDRAG_ORIGIN_RECT" val="662*420"/>
  <p:tag name="TABLE_ENDDRAG_RECT" val="28*102*662*421"/>
</p:tagLst>
</file>

<file path=ppt/tags/tag27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80.xml><?xml version="1.0" encoding="utf-8"?>
<p:tagLst xmlns:p="http://schemas.openxmlformats.org/presentationml/2006/main">
  <p:tag name="KSO_WM_BEAUTIFY_FLAG" val=""/>
</p:tagLst>
</file>

<file path=ppt/tags/tag281.xml><?xml version="1.0" encoding="utf-8"?>
<p:tagLst xmlns:p="http://schemas.openxmlformats.org/presentationml/2006/main">
  <p:tag name="KSO_WM_BEAUTIFY_FLAG" val=""/>
</p:tagLst>
</file>

<file path=ppt/tags/tag282.xml><?xml version="1.0" encoding="utf-8"?>
<p:tagLst xmlns:p="http://schemas.openxmlformats.org/presentationml/2006/main">
  <p:tag name="KSO_WM_BEAUTIFY_FLAG" val=""/>
</p:tagLst>
</file>

<file path=ppt/tags/tag283.xml><?xml version="1.0" encoding="utf-8"?>
<p:tagLst xmlns:p="http://schemas.openxmlformats.org/presentationml/2006/main">
  <p:tag name="KSO_WM_UNIT_TABLE_BEAUTIFY" val="smartTable{03a34b17-7b4e-4a67-860a-dfa8de09e513}"/>
  <p:tag name="TABLE_ENDDRAG_ORIGIN_RECT" val="662*420"/>
  <p:tag name="TABLE_ENDDRAG_RECT" val="28*102*662*421"/>
</p:tagLst>
</file>

<file path=ppt/tags/tag28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85.xml><?xml version="1.0" encoding="utf-8"?>
<p:tagLst xmlns:p="http://schemas.openxmlformats.org/presentationml/2006/main">
  <p:tag name="KSO_WM_BEAUTIFY_FLAG" val=""/>
</p:tagLst>
</file>

<file path=ppt/tags/tag286.xml><?xml version="1.0" encoding="utf-8"?>
<p:tagLst xmlns:p="http://schemas.openxmlformats.org/presentationml/2006/main">
  <p:tag name="KSO_WM_BEAUTIFY_FLAG" val=""/>
</p:tagLst>
</file>

<file path=ppt/tags/tag287.xml><?xml version="1.0" encoding="utf-8"?>
<p:tagLst xmlns:p="http://schemas.openxmlformats.org/presentationml/2006/main">
  <p:tag name="KSO_WM_BEAUTIFY_FLAG" val=""/>
</p:tagLst>
</file>

<file path=ppt/tags/tag288.xml><?xml version="1.0" encoding="utf-8"?>
<p:tagLst xmlns:p="http://schemas.openxmlformats.org/presentationml/2006/main">
  <p:tag name="KSO_WM_UNIT_TABLE_BEAUTIFY" val="smartTable{619e8ed0-90d1-4780-bca8-00d02b7b7d64}"/>
  <p:tag name="TABLE_ENDDRAG_ORIGIN_RECT" val="662*420"/>
  <p:tag name="TABLE_ENDDRAG_RECT" val="28*102*662*421"/>
</p:tagLst>
</file>

<file path=ppt/tags/tag28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1.0"/>
  <p:tag name="KSO_WM_BEAUTIFY_FLAG" val="#wm#"/>
</p:tagLst>
</file>

<file path=ppt/tags/tag290.xml><?xml version="1.0" encoding="utf-8"?>
<p:tagLst xmlns:p="http://schemas.openxmlformats.org/presentationml/2006/main">
  <p:tag name="KSO_WM_BEAUTIFY_FLAG" val=""/>
</p:tagLst>
</file>

<file path=ppt/tags/tag291.xml><?xml version="1.0" encoding="utf-8"?>
<p:tagLst xmlns:p="http://schemas.openxmlformats.org/presentationml/2006/main">
  <p:tag name="KSO_WM_BEAUTIFY_FLAG" val=""/>
</p:tagLst>
</file>

<file path=ppt/tags/tag292.xml><?xml version="1.0" encoding="utf-8"?>
<p:tagLst xmlns:p="http://schemas.openxmlformats.org/presentationml/2006/main">
  <p:tag name="KSO_WM_BEAUTIFY_FLAG" val=""/>
</p:tagLst>
</file>

<file path=ppt/tags/tag293.xml><?xml version="1.0" encoding="utf-8"?>
<p:tagLst xmlns:p="http://schemas.openxmlformats.org/presentationml/2006/main">
  <p:tag name="KSO_WM_UNIT_TABLE_BEAUTIFY" val="smartTable{7c01a9f7-195b-4ccb-bf6e-d3ce48b74008}"/>
  <p:tag name="TABLE_ENDDRAG_ORIGIN_RECT" val="662*420"/>
  <p:tag name="TABLE_ENDDRAG_RECT" val="28*102*662*421"/>
</p:tagLst>
</file>

<file path=ppt/tags/tag29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295.xml><?xml version="1.0" encoding="utf-8"?>
<p:tagLst xmlns:p="http://schemas.openxmlformats.org/presentationml/2006/main">
  <p:tag name="KSO_WM_BEAUTIFY_FLAG" val=""/>
</p:tagLst>
</file>

<file path=ppt/tags/tag296.xml><?xml version="1.0" encoding="utf-8"?>
<p:tagLst xmlns:p="http://schemas.openxmlformats.org/presentationml/2006/main">
  <p:tag name="KSO_WM_BEAUTIFY_FLAG" val=""/>
</p:tagLst>
</file>

<file path=ppt/tags/tag297.xml><?xml version="1.0" encoding="utf-8"?>
<p:tagLst xmlns:p="http://schemas.openxmlformats.org/presentationml/2006/main">
  <p:tag name="KSO_WM_BEAUTIFY_FLAG" val=""/>
</p:tagLst>
</file>

<file path=ppt/tags/tag298.xml><?xml version="1.0" encoding="utf-8"?>
<p:tagLst xmlns:p="http://schemas.openxmlformats.org/presentationml/2006/main">
  <p:tag name="KSO_WM_UNIT_TABLE_BEAUTIFY" val="smartTable{e282cfcf-20b9-40d6-abdc-780473d26fca}"/>
  <p:tag name="TABLE_ENDDRAG_ORIGIN_RECT" val="662*420"/>
  <p:tag name="TABLE_ENDDRAG_RECT" val="28*102*662*421"/>
</p:tagLst>
</file>

<file path=ppt/tags/tag29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3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00.xml><?xml version="1.0" encoding="utf-8"?>
<p:tagLst xmlns:p="http://schemas.openxmlformats.org/presentationml/2006/main">
  <p:tag name="KSO_WM_BEAUTIFY_FLAG" val=""/>
</p:tagLst>
</file>

<file path=ppt/tags/tag301.xml><?xml version="1.0" encoding="utf-8"?>
<p:tagLst xmlns:p="http://schemas.openxmlformats.org/presentationml/2006/main">
  <p:tag name="KSO_WM_BEAUTIFY_FLAG" val=""/>
</p:tagLst>
</file>

<file path=ppt/tags/tag302.xml><?xml version="1.0" encoding="utf-8"?>
<p:tagLst xmlns:p="http://schemas.openxmlformats.org/presentationml/2006/main">
  <p:tag name="KSO_WM_BEAUTIFY_FLAG" val=""/>
</p:tagLst>
</file>

<file path=ppt/tags/tag303.xml><?xml version="1.0" encoding="utf-8"?>
<p:tagLst xmlns:p="http://schemas.openxmlformats.org/presentationml/2006/main">
  <p:tag name="KSO_WM_UNIT_TABLE_BEAUTIFY" val="smartTable{53bc5073-2f6c-4098-a5c6-b074229210b9}"/>
  <p:tag name="TABLE_ENDDRAG_ORIGIN_RECT" val="662*420"/>
  <p:tag name="TABLE_ENDDRAG_RECT" val="28*102*662*421"/>
</p:tagLst>
</file>

<file path=ppt/tags/tag30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05.xml><?xml version="1.0" encoding="utf-8"?>
<p:tagLst xmlns:p="http://schemas.openxmlformats.org/presentationml/2006/main">
  <p:tag name="KSO_WM_BEAUTIFY_FLAG" val=""/>
</p:tagLst>
</file>

<file path=ppt/tags/tag306.xml><?xml version="1.0" encoding="utf-8"?>
<p:tagLst xmlns:p="http://schemas.openxmlformats.org/presentationml/2006/main">
  <p:tag name="KSO_WM_BEAUTIFY_FLAG" val=""/>
</p:tagLst>
</file>

<file path=ppt/tags/tag307.xml><?xml version="1.0" encoding="utf-8"?>
<p:tagLst xmlns:p="http://schemas.openxmlformats.org/presentationml/2006/main">
  <p:tag name="KSO_WM_BEAUTIFY_FLAG" val=""/>
</p:tagLst>
</file>

<file path=ppt/tags/tag308.xml><?xml version="1.0" encoding="utf-8"?>
<p:tagLst xmlns:p="http://schemas.openxmlformats.org/presentationml/2006/main">
  <p:tag name="KSO_WM_UNIT_TABLE_BEAUTIFY" val="smartTable{6902230e-760e-4e7f-9f87-54e0ed87687b}"/>
  <p:tag name="TABLE_ENDDRAG_ORIGIN_RECT" val="662*420"/>
  <p:tag name="TABLE_ENDDRAG_RECT" val="28*102*662*421"/>
</p:tagLst>
</file>

<file path=ppt/tags/tag30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10.xml><?xml version="1.0" encoding="utf-8"?>
<p:tagLst xmlns:p="http://schemas.openxmlformats.org/presentationml/2006/main">
  <p:tag name="KSO_WM_BEAUTIFY_FLAG" val=""/>
</p:tagLst>
</file>

<file path=ppt/tags/tag311.xml><?xml version="1.0" encoding="utf-8"?>
<p:tagLst xmlns:p="http://schemas.openxmlformats.org/presentationml/2006/main">
  <p:tag name="KSO_WM_BEAUTIFY_FLAG" val=""/>
</p:tagLst>
</file>

<file path=ppt/tags/tag312.xml><?xml version="1.0" encoding="utf-8"?>
<p:tagLst xmlns:p="http://schemas.openxmlformats.org/presentationml/2006/main">
  <p:tag name="KSO_WM_BEAUTIFY_FLAG" val=""/>
</p:tagLst>
</file>

<file path=ppt/tags/tag313.xml><?xml version="1.0" encoding="utf-8"?>
<p:tagLst xmlns:p="http://schemas.openxmlformats.org/presentationml/2006/main">
  <p:tag name="KSO_WM_UNIT_TABLE_BEAUTIFY" val="smartTable{90fea529-609f-45ec-aae5-8283f5817a8b}"/>
  <p:tag name="TABLE_ENDDRAG_ORIGIN_RECT" val="662*420"/>
  <p:tag name="TABLE_ENDDRAG_RECT" val="28*102*662*421"/>
</p:tagLst>
</file>

<file path=ppt/tags/tag31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15.xml><?xml version="1.0" encoding="utf-8"?>
<p:tagLst xmlns:p="http://schemas.openxmlformats.org/presentationml/2006/main">
  <p:tag name="KSO_WM_BEAUTIFY_FLAG" val=""/>
</p:tagLst>
</file>

<file path=ppt/tags/tag316.xml><?xml version="1.0" encoding="utf-8"?>
<p:tagLst xmlns:p="http://schemas.openxmlformats.org/presentationml/2006/main">
  <p:tag name="KSO_WM_BEAUTIFY_FLAG" val=""/>
</p:tagLst>
</file>

<file path=ppt/tags/tag317.xml><?xml version="1.0" encoding="utf-8"?>
<p:tagLst xmlns:p="http://schemas.openxmlformats.org/presentationml/2006/main">
  <p:tag name="KSO_WM_BEAUTIFY_FLAG" val=""/>
</p:tagLst>
</file>

<file path=ppt/tags/tag318.xml><?xml version="1.0" encoding="utf-8"?>
<p:tagLst xmlns:p="http://schemas.openxmlformats.org/presentationml/2006/main">
  <p:tag name="KSO_WM_UNIT_TABLE_BEAUTIFY" val="smartTable{1c866136-ad02-4448-a997-a80d5abff3de}"/>
  <p:tag name="TABLE_ENDDRAG_ORIGIN_RECT" val="662*420"/>
  <p:tag name="TABLE_ENDDRAG_RECT" val="28*102*662*421"/>
</p:tagLst>
</file>

<file path=ppt/tags/tag31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20.xml><?xml version="1.0" encoding="utf-8"?>
<p:tagLst xmlns:p="http://schemas.openxmlformats.org/presentationml/2006/main">
  <p:tag name="KSO_WM_BEAUTIFY_FLAG" val=""/>
</p:tagLst>
</file>

<file path=ppt/tags/tag321.xml><?xml version="1.0" encoding="utf-8"?>
<p:tagLst xmlns:p="http://schemas.openxmlformats.org/presentationml/2006/main">
  <p:tag name="KSO_WM_BEAUTIFY_FLAG" val=""/>
</p:tagLst>
</file>

<file path=ppt/tags/tag322.xml><?xml version="1.0" encoding="utf-8"?>
<p:tagLst xmlns:p="http://schemas.openxmlformats.org/presentationml/2006/main">
  <p:tag name="KSO_WM_BEAUTIFY_FLAG" val=""/>
</p:tagLst>
</file>

<file path=ppt/tags/tag323.xml><?xml version="1.0" encoding="utf-8"?>
<p:tagLst xmlns:p="http://schemas.openxmlformats.org/presentationml/2006/main">
  <p:tag name="KSO_WM_UNIT_TABLE_BEAUTIFY" val="smartTable{e39a5ab5-6bb7-4a17-8425-43684ea07c52}"/>
  <p:tag name="TABLE_ENDDRAG_ORIGIN_RECT" val="662*422"/>
  <p:tag name="TABLE_ENDDRAG_RECT" val="28*102*662*422"/>
</p:tagLst>
</file>

<file path=ppt/tags/tag32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25.xml><?xml version="1.0" encoding="utf-8"?>
<p:tagLst xmlns:p="http://schemas.openxmlformats.org/presentationml/2006/main">
  <p:tag name="KSO_WM_BEAUTIFY_FLAG" val=""/>
</p:tagLst>
</file>

<file path=ppt/tags/tag326.xml><?xml version="1.0" encoding="utf-8"?>
<p:tagLst xmlns:p="http://schemas.openxmlformats.org/presentationml/2006/main">
  <p:tag name="KSO_WM_BEAUTIFY_FLAG" val=""/>
</p:tagLst>
</file>

<file path=ppt/tags/tag327.xml><?xml version="1.0" encoding="utf-8"?>
<p:tagLst xmlns:p="http://schemas.openxmlformats.org/presentationml/2006/main">
  <p:tag name="KSO_WM_BEAUTIFY_FLAG" val=""/>
</p:tagLst>
</file>

<file path=ppt/tags/tag328.xml><?xml version="1.0" encoding="utf-8"?>
<p:tagLst xmlns:p="http://schemas.openxmlformats.org/presentationml/2006/main">
  <p:tag name="KSO_WM_UNIT_TABLE_BEAUTIFY" val="smartTable{9e146579-f301-4838-a40d-f2bd1d076636}"/>
  <p:tag name="TABLE_ENDDRAG_ORIGIN_RECT" val="662*422"/>
  <p:tag name="TABLE_ENDDRAG_RECT" val="28*102*662*422"/>
</p:tagLst>
</file>

<file path=ppt/tags/tag32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1.0"/>
  <p:tag name="KSO_WM_BEAUTIFY_FLAG" val="#wm#"/>
</p:tagLst>
</file>

<file path=ppt/tags/tag330.xml><?xml version="1.0" encoding="utf-8"?>
<p:tagLst xmlns:p="http://schemas.openxmlformats.org/presentationml/2006/main">
  <p:tag name="KSO_WM_BEAUTIFY_FLAG" val=""/>
</p:tagLst>
</file>

<file path=ppt/tags/tag331.xml><?xml version="1.0" encoding="utf-8"?>
<p:tagLst xmlns:p="http://schemas.openxmlformats.org/presentationml/2006/main">
  <p:tag name="KSO_WM_BEAUTIFY_FLAG" val=""/>
</p:tagLst>
</file>

<file path=ppt/tags/tag332.xml><?xml version="1.0" encoding="utf-8"?>
<p:tagLst xmlns:p="http://schemas.openxmlformats.org/presentationml/2006/main">
  <p:tag name="KSO_WM_BEAUTIFY_FLAG" val=""/>
</p:tagLst>
</file>

<file path=ppt/tags/tag333.xml><?xml version="1.0" encoding="utf-8"?>
<p:tagLst xmlns:p="http://schemas.openxmlformats.org/presentationml/2006/main">
  <p:tag name="KSO_WM_UNIT_TABLE_BEAUTIFY" val="smartTable{7789216c-7d75-43b8-8154-42fbf678517f}"/>
  <p:tag name="TABLE_ENDDRAG_ORIGIN_RECT" val="686*416"/>
  <p:tag name="TABLE_ENDDRAG_RECT" val="17*102*686*416"/>
</p:tagLst>
</file>

<file path=ppt/tags/tag33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35.xml><?xml version="1.0" encoding="utf-8"?>
<p:tagLst xmlns:p="http://schemas.openxmlformats.org/presentationml/2006/main">
  <p:tag name="KSO_WM_BEAUTIFY_FLAG" val=""/>
</p:tagLst>
</file>

<file path=ppt/tags/tag336.xml><?xml version="1.0" encoding="utf-8"?>
<p:tagLst xmlns:p="http://schemas.openxmlformats.org/presentationml/2006/main">
  <p:tag name="KSO_WM_BEAUTIFY_FLAG" val=""/>
</p:tagLst>
</file>

<file path=ppt/tags/tag337.xml><?xml version="1.0" encoding="utf-8"?>
<p:tagLst xmlns:p="http://schemas.openxmlformats.org/presentationml/2006/main">
  <p:tag name="KSO_WM_BEAUTIFY_FLAG" val=""/>
</p:tagLst>
</file>

<file path=ppt/tags/tag338.xml><?xml version="1.0" encoding="utf-8"?>
<p:tagLst xmlns:p="http://schemas.openxmlformats.org/presentationml/2006/main">
  <p:tag name="KSO_WM_UNIT_TABLE_BEAUTIFY" val="smartTable{46e78025-ad64-4d05-95b3-a2d0683963d0}"/>
  <p:tag name="TABLE_ENDDRAG_ORIGIN_RECT" val="686*416"/>
  <p:tag name="TABLE_ENDDRAG_RECT" val="17*102*686*416"/>
</p:tagLst>
</file>

<file path=ppt/tags/tag33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340.xml><?xml version="1.0" encoding="utf-8"?>
<p:tagLst xmlns:p="http://schemas.openxmlformats.org/presentationml/2006/main">
  <p:tag name="KSO_WM_BEAUTIFY_FLAG" val=""/>
</p:tagLst>
</file>

<file path=ppt/tags/tag341.xml><?xml version="1.0" encoding="utf-8"?>
<p:tagLst xmlns:p="http://schemas.openxmlformats.org/presentationml/2006/main">
  <p:tag name="KSO_WM_BEAUTIFY_FLAG" val=""/>
</p:tagLst>
</file>

<file path=ppt/tags/tag342.xml><?xml version="1.0" encoding="utf-8"?>
<p:tagLst xmlns:p="http://schemas.openxmlformats.org/presentationml/2006/main">
  <p:tag name="KSO_WM_BEAUTIFY_FLAG" val=""/>
</p:tagLst>
</file>

<file path=ppt/tags/tag343.xml><?xml version="1.0" encoding="utf-8"?>
<p:tagLst xmlns:p="http://schemas.openxmlformats.org/presentationml/2006/main">
  <p:tag name="KSO_WM_UNIT_TABLE_BEAUTIFY" val="smartTable{3d755bb8-4689-4cc6-ac57-82adf9cf5018}"/>
  <p:tag name="TABLE_ENDDRAG_ORIGIN_RECT" val="686*416"/>
  <p:tag name="TABLE_ENDDRAG_RECT" val="17*102*686*416"/>
</p:tagLst>
</file>

<file path=ppt/tags/tag34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45.xml><?xml version="1.0" encoding="utf-8"?>
<p:tagLst xmlns:p="http://schemas.openxmlformats.org/presentationml/2006/main">
  <p:tag name="KSO_WM_BEAUTIFY_FLAG" val=""/>
</p:tagLst>
</file>

<file path=ppt/tags/tag346.xml><?xml version="1.0" encoding="utf-8"?>
<p:tagLst xmlns:p="http://schemas.openxmlformats.org/presentationml/2006/main">
  <p:tag name="KSO_WM_BEAUTIFY_FLAG" val=""/>
</p:tagLst>
</file>

<file path=ppt/tags/tag347.xml><?xml version="1.0" encoding="utf-8"?>
<p:tagLst xmlns:p="http://schemas.openxmlformats.org/presentationml/2006/main">
  <p:tag name="KSO_WM_BEAUTIFY_FLAG" val=""/>
</p:tagLst>
</file>

<file path=ppt/tags/tag348.xml><?xml version="1.0" encoding="utf-8"?>
<p:tagLst xmlns:p="http://schemas.openxmlformats.org/presentationml/2006/main">
  <p:tag name="KSO_WM_UNIT_TABLE_BEAUTIFY" val="smartTable{b254bee2-5d4c-4c33-a191-dae341c93730}"/>
  <p:tag name="TABLE_ENDDRAG_ORIGIN_RECT" val="686*416"/>
  <p:tag name="TABLE_ENDDRAG_RECT" val="17*102*686*416"/>
</p:tagLst>
</file>

<file path=ppt/tags/tag34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350.xml><?xml version="1.0" encoding="utf-8"?>
<p:tagLst xmlns:p="http://schemas.openxmlformats.org/presentationml/2006/main">
  <p:tag name="KSO_WM_BEAUTIFY_FLAG" val=""/>
</p:tagLst>
</file>

<file path=ppt/tags/tag351.xml><?xml version="1.0" encoding="utf-8"?>
<p:tagLst xmlns:p="http://schemas.openxmlformats.org/presentationml/2006/main">
  <p:tag name="KSO_WM_BEAUTIFY_FLAG" val=""/>
</p:tagLst>
</file>

<file path=ppt/tags/tag352.xml><?xml version="1.0" encoding="utf-8"?>
<p:tagLst xmlns:p="http://schemas.openxmlformats.org/presentationml/2006/main">
  <p:tag name="KSO_WM_BEAUTIFY_FLAG" val=""/>
</p:tagLst>
</file>

<file path=ppt/tags/tag353.xml><?xml version="1.0" encoding="utf-8"?>
<p:tagLst xmlns:p="http://schemas.openxmlformats.org/presentationml/2006/main">
  <p:tag name="KSO_WM_UNIT_TABLE_BEAUTIFY" val="smartTable{069f8007-4f7c-4f9f-aa85-1af056a9ae5f}"/>
  <p:tag name="TABLE_ENDDRAG_ORIGIN_RECT" val="686*416"/>
  <p:tag name="TABLE_ENDDRAG_RECT" val="17*102*686*416"/>
</p:tagLst>
</file>

<file path=ppt/tags/tag35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55.xml><?xml version="1.0" encoding="utf-8"?>
<p:tagLst xmlns:p="http://schemas.openxmlformats.org/presentationml/2006/main">
  <p:tag name="KSO_WM_BEAUTIFY_FLAG" val=""/>
</p:tagLst>
</file>

<file path=ppt/tags/tag356.xml><?xml version="1.0" encoding="utf-8"?>
<p:tagLst xmlns:p="http://schemas.openxmlformats.org/presentationml/2006/main">
  <p:tag name="KSO_WM_BEAUTIFY_FLAG" val=""/>
</p:tagLst>
</file>

<file path=ppt/tags/tag357.xml><?xml version="1.0" encoding="utf-8"?>
<p:tagLst xmlns:p="http://schemas.openxmlformats.org/presentationml/2006/main">
  <p:tag name="KSO_WM_BEAUTIFY_FLAG" val=""/>
</p:tagLst>
</file>

<file path=ppt/tags/tag358.xml><?xml version="1.0" encoding="utf-8"?>
<p:tagLst xmlns:p="http://schemas.openxmlformats.org/presentationml/2006/main">
  <p:tag name="KSO_WM_UNIT_TABLE_BEAUTIFY" val="smartTable{069f8007-4f7c-4f9f-aa85-1af056a9ae5f}"/>
  <p:tag name="TABLE_ENDDRAG_ORIGIN_RECT" val="686*416"/>
  <p:tag name="TABLE_ENDDRAG_RECT" val="17*102*686*416"/>
</p:tagLst>
</file>

<file path=ppt/tags/tag35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1.0"/>
  <p:tag name="KSO_WM_BEAUTIFY_FLAG" val="#wm#"/>
</p:tagLst>
</file>

<file path=ppt/tags/tag360.xml><?xml version="1.0" encoding="utf-8"?>
<p:tagLst xmlns:p="http://schemas.openxmlformats.org/presentationml/2006/main">
  <p:tag name="KSO_WM_BEAUTIFY_FLAG" val=""/>
</p:tagLst>
</file>

<file path=ppt/tags/tag361.xml><?xml version="1.0" encoding="utf-8"?>
<p:tagLst xmlns:p="http://schemas.openxmlformats.org/presentationml/2006/main">
  <p:tag name="KSO_WM_BEAUTIFY_FLAG" val=""/>
</p:tagLst>
</file>

<file path=ppt/tags/tag362.xml><?xml version="1.0" encoding="utf-8"?>
<p:tagLst xmlns:p="http://schemas.openxmlformats.org/presentationml/2006/main">
  <p:tag name="KSO_WM_BEAUTIFY_FLAG" val=""/>
</p:tagLst>
</file>

<file path=ppt/tags/tag363.xml><?xml version="1.0" encoding="utf-8"?>
<p:tagLst xmlns:p="http://schemas.openxmlformats.org/presentationml/2006/main">
  <p:tag name="KSO_WM_UNIT_TABLE_BEAUTIFY" val="smartTable{069f8007-4f7c-4f9f-aa85-1af056a9ae5f}"/>
  <p:tag name="TABLE_ENDDRAG_ORIGIN_RECT" val="686*416"/>
  <p:tag name="TABLE_ENDDRAG_RECT" val="17*102*686*416"/>
</p:tagLst>
</file>

<file path=ppt/tags/tag36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65.xml><?xml version="1.0" encoding="utf-8"?>
<p:tagLst xmlns:p="http://schemas.openxmlformats.org/presentationml/2006/main">
  <p:tag name="KSO_WM_BEAUTIFY_FLAG" val=""/>
</p:tagLst>
</file>

<file path=ppt/tags/tag366.xml><?xml version="1.0" encoding="utf-8"?>
<p:tagLst xmlns:p="http://schemas.openxmlformats.org/presentationml/2006/main">
  <p:tag name="KSO_WM_BEAUTIFY_FLAG" val=""/>
</p:tagLst>
</file>

<file path=ppt/tags/tag367.xml><?xml version="1.0" encoding="utf-8"?>
<p:tagLst xmlns:p="http://schemas.openxmlformats.org/presentationml/2006/main">
  <p:tag name="KSO_WM_BEAUTIFY_FLAG" val=""/>
</p:tagLst>
</file>

<file path=ppt/tags/tag368.xml><?xml version="1.0" encoding="utf-8"?>
<p:tagLst xmlns:p="http://schemas.openxmlformats.org/presentationml/2006/main">
  <p:tag name="KSO_WM_UNIT_TABLE_BEAUTIFY" val="smartTable{069f8007-4f7c-4f9f-aa85-1af056a9ae5f}"/>
  <p:tag name="TABLE_ENDDRAG_ORIGIN_RECT" val="686*416"/>
  <p:tag name="TABLE_ENDDRAG_RECT" val="17*102*686*416"/>
</p:tagLst>
</file>

<file path=ppt/tags/tag36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370.xml><?xml version="1.0" encoding="utf-8"?>
<p:tagLst xmlns:p="http://schemas.openxmlformats.org/presentationml/2006/main">
  <p:tag name="KSO_WM_BEAUTIFY_FLAG" val=""/>
</p:tagLst>
</file>

<file path=ppt/tags/tag371.xml><?xml version="1.0" encoding="utf-8"?>
<p:tagLst xmlns:p="http://schemas.openxmlformats.org/presentationml/2006/main">
  <p:tag name="KSO_WM_BEAUTIFY_FLAG" val=""/>
</p:tagLst>
</file>

<file path=ppt/tags/tag372.xml><?xml version="1.0" encoding="utf-8"?>
<p:tagLst xmlns:p="http://schemas.openxmlformats.org/presentationml/2006/main">
  <p:tag name="KSO_WM_BEAUTIFY_FLAG" val=""/>
</p:tagLst>
</file>

<file path=ppt/tags/tag373.xml><?xml version="1.0" encoding="utf-8"?>
<p:tagLst xmlns:p="http://schemas.openxmlformats.org/presentationml/2006/main">
  <p:tag name="KSO_WM_UNIT_TABLE_BEAUTIFY" val="smartTable{082cb671-206e-42f1-8597-a1744211b696}"/>
  <p:tag name="TABLE_ENDDRAG_ORIGIN_RECT" val="686*416"/>
  <p:tag name="TABLE_ENDDRAG_RECT" val="17*102*686*416"/>
</p:tagLst>
</file>

<file path=ppt/tags/tag37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75.xml><?xml version="1.0" encoding="utf-8"?>
<p:tagLst xmlns:p="http://schemas.openxmlformats.org/presentationml/2006/main">
  <p:tag name="KSO_WM_BEAUTIFY_FLAG" val=""/>
</p:tagLst>
</file>

<file path=ppt/tags/tag376.xml><?xml version="1.0" encoding="utf-8"?>
<p:tagLst xmlns:p="http://schemas.openxmlformats.org/presentationml/2006/main">
  <p:tag name="KSO_WM_BEAUTIFY_FLAG" val=""/>
</p:tagLst>
</file>

<file path=ppt/tags/tag377.xml><?xml version="1.0" encoding="utf-8"?>
<p:tagLst xmlns:p="http://schemas.openxmlformats.org/presentationml/2006/main">
  <p:tag name="KSO_WM_BEAUTIFY_FLAG" val=""/>
</p:tagLst>
</file>

<file path=ppt/tags/tag378.xml><?xml version="1.0" encoding="utf-8"?>
<p:tagLst xmlns:p="http://schemas.openxmlformats.org/presentationml/2006/main">
  <p:tag name="KSO_WM_UNIT_TABLE_BEAUTIFY" val="smartTable{910f82d1-785c-4a22-994d-6d1c5b480b66}"/>
  <p:tag name="TABLE_ENDDRAG_ORIGIN_RECT" val="686*416"/>
  <p:tag name="TABLE_ENDDRAG_RECT" val="17*102*686*416"/>
</p:tagLst>
</file>

<file path=ppt/tags/tag37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380.xml><?xml version="1.0" encoding="utf-8"?>
<p:tagLst xmlns:p="http://schemas.openxmlformats.org/presentationml/2006/main">
  <p:tag name="KSO_WM_BEAUTIFY_FLAG" val=""/>
</p:tagLst>
</file>

<file path=ppt/tags/tag381.xml><?xml version="1.0" encoding="utf-8"?>
<p:tagLst xmlns:p="http://schemas.openxmlformats.org/presentationml/2006/main">
  <p:tag name="KSO_WM_BEAUTIFY_FLAG" val=""/>
</p:tagLst>
</file>

<file path=ppt/tags/tag382.xml><?xml version="1.0" encoding="utf-8"?>
<p:tagLst xmlns:p="http://schemas.openxmlformats.org/presentationml/2006/main">
  <p:tag name="KSO_WM_BEAUTIFY_FLAG" val=""/>
</p:tagLst>
</file>

<file path=ppt/tags/tag383.xml><?xml version="1.0" encoding="utf-8"?>
<p:tagLst xmlns:p="http://schemas.openxmlformats.org/presentationml/2006/main">
  <p:tag name="KSO_WM_UNIT_TABLE_BEAUTIFY" val="smartTable{3e73abbb-122c-4994-a841-a88fc801d7d2}"/>
  <p:tag name="TABLE_ENDDRAG_ORIGIN_RECT" val="686*416"/>
  <p:tag name="TABLE_ENDDRAG_RECT" val="17*102*686*416"/>
</p:tagLst>
</file>

<file path=ppt/tags/tag38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85.xml><?xml version="1.0" encoding="utf-8"?>
<p:tagLst xmlns:p="http://schemas.openxmlformats.org/presentationml/2006/main">
  <p:tag name="KSO_WM_BEAUTIFY_FLAG" val=""/>
</p:tagLst>
</file>

<file path=ppt/tags/tag386.xml><?xml version="1.0" encoding="utf-8"?>
<p:tagLst xmlns:p="http://schemas.openxmlformats.org/presentationml/2006/main">
  <p:tag name="KSO_WM_BEAUTIFY_FLAG" val=""/>
</p:tagLst>
</file>

<file path=ppt/tags/tag387.xml><?xml version="1.0" encoding="utf-8"?>
<p:tagLst xmlns:p="http://schemas.openxmlformats.org/presentationml/2006/main">
  <p:tag name="KSO_WM_BEAUTIFY_FLAG" val=""/>
</p:tagLst>
</file>

<file path=ppt/tags/tag388.xml><?xml version="1.0" encoding="utf-8"?>
<p:tagLst xmlns:p="http://schemas.openxmlformats.org/presentationml/2006/main">
  <p:tag name="KSO_WM_UNIT_TABLE_BEAUTIFY" val="smartTable{c7e5f207-498e-451e-9e4c-8544e07ff34c}"/>
  <p:tag name="TABLE_ENDDRAG_ORIGIN_RECT" val="686*416"/>
  <p:tag name="TABLE_ENDDRAG_RECT" val="17*102*686*416"/>
</p:tagLst>
</file>

<file path=ppt/tags/tag38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390.xml><?xml version="1.0" encoding="utf-8"?>
<p:tagLst xmlns:p="http://schemas.openxmlformats.org/presentationml/2006/main">
  <p:tag name="KSO_WM_BEAUTIFY_FLAG" val=""/>
</p:tagLst>
</file>

<file path=ppt/tags/tag391.xml><?xml version="1.0" encoding="utf-8"?>
<p:tagLst xmlns:p="http://schemas.openxmlformats.org/presentationml/2006/main">
  <p:tag name="KSO_WM_BEAUTIFY_FLAG" val=""/>
</p:tagLst>
</file>

<file path=ppt/tags/tag392.xml><?xml version="1.0" encoding="utf-8"?>
<p:tagLst xmlns:p="http://schemas.openxmlformats.org/presentationml/2006/main">
  <p:tag name="KSO_WM_BEAUTIFY_FLAG" val=""/>
</p:tagLst>
</file>

<file path=ppt/tags/tag393.xml><?xml version="1.0" encoding="utf-8"?>
<p:tagLst xmlns:p="http://schemas.openxmlformats.org/presentationml/2006/main">
  <p:tag name="KSO_WM_UNIT_TABLE_BEAUTIFY" val="smartTable{114ab59f-71a0-4ace-9733-dc0c0bcda7fa}"/>
  <p:tag name="TABLE_ENDDRAG_ORIGIN_RECT" val="662*422"/>
  <p:tag name="TABLE_ENDDRAG_RECT" val="28*102*662*422"/>
</p:tagLst>
</file>

<file path=ppt/tags/tag39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395.xml><?xml version="1.0" encoding="utf-8"?>
<p:tagLst xmlns:p="http://schemas.openxmlformats.org/presentationml/2006/main">
  <p:tag name="KSO_WM_BEAUTIFY_FLAG" val=""/>
</p:tagLst>
</file>

<file path=ppt/tags/tag396.xml><?xml version="1.0" encoding="utf-8"?>
<p:tagLst xmlns:p="http://schemas.openxmlformats.org/presentationml/2006/main">
  <p:tag name="KSO_WM_BEAUTIFY_FLAG" val=""/>
</p:tagLst>
</file>

<file path=ppt/tags/tag397.xml><?xml version="1.0" encoding="utf-8"?>
<p:tagLst xmlns:p="http://schemas.openxmlformats.org/presentationml/2006/main">
  <p:tag name="KSO_WM_BEAUTIFY_FLAG" val=""/>
</p:tagLst>
</file>

<file path=ppt/tags/tag398.xml><?xml version="1.0" encoding="utf-8"?>
<p:tagLst xmlns:p="http://schemas.openxmlformats.org/presentationml/2006/main">
  <p:tag name="KSO_WM_UNIT_TABLE_BEAUTIFY" val="smartTable{17354622-a80f-4cca-a250-62f3fb066728}"/>
  <p:tag name="TABLE_ENDDRAG_ORIGIN_RECT" val="662*422"/>
  <p:tag name="TABLE_ENDDRAG_RECT" val="28*102*662*422"/>
</p:tagLst>
</file>

<file path=ppt/tags/tag39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4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400.xml><?xml version="1.0" encoding="utf-8"?>
<p:tagLst xmlns:p="http://schemas.openxmlformats.org/presentationml/2006/main">
  <p:tag name="KSO_WM_BEAUTIFY_FLAG" val=""/>
</p:tagLst>
</file>

<file path=ppt/tags/tag401.xml><?xml version="1.0" encoding="utf-8"?>
<p:tagLst xmlns:p="http://schemas.openxmlformats.org/presentationml/2006/main">
  <p:tag name="KSO_WM_BEAUTIFY_FLAG" val=""/>
</p:tagLst>
</file>

<file path=ppt/tags/tag402.xml><?xml version="1.0" encoding="utf-8"?>
<p:tagLst xmlns:p="http://schemas.openxmlformats.org/presentationml/2006/main">
  <p:tag name="KSO_WM_BEAUTIFY_FLAG" val=""/>
</p:tagLst>
</file>

<file path=ppt/tags/tag403.xml><?xml version="1.0" encoding="utf-8"?>
<p:tagLst xmlns:p="http://schemas.openxmlformats.org/presentationml/2006/main">
  <p:tag name="KSO_WM_UNIT_TABLE_BEAUTIFY" val="smartTable{b02d459f-732b-4b0a-babd-4179369770e8}"/>
  <p:tag name="TABLE_ENDDRAG_ORIGIN_RECT" val="662*422"/>
  <p:tag name="TABLE_ENDDRAG_RECT" val="28*102*662*422"/>
</p:tagLst>
</file>

<file path=ppt/tags/tag40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05.xml><?xml version="1.0" encoding="utf-8"?>
<p:tagLst xmlns:p="http://schemas.openxmlformats.org/presentationml/2006/main">
  <p:tag name="KSO_WM_BEAUTIFY_FLAG" val=""/>
</p:tagLst>
</file>

<file path=ppt/tags/tag406.xml><?xml version="1.0" encoding="utf-8"?>
<p:tagLst xmlns:p="http://schemas.openxmlformats.org/presentationml/2006/main">
  <p:tag name="KSO_WM_BEAUTIFY_FLAG" val=""/>
</p:tagLst>
</file>

<file path=ppt/tags/tag407.xml><?xml version="1.0" encoding="utf-8"?>
<p:tagLst xmlns:p="http://schemas.openxmlformats.org/presentationml/2006/main">
  <p:tag name="KSO_WM_BEAUTIFY_FLAG" val=""/>
</p:tagLst>
</file>

<file path=ppt/tags/tag408.xml><?xml version="1.0" encoding="utf-8"?>
<p:tagLst xmlns:p="http://schemas.openxmlformats.org/presentationml/2006/main">
  <p:tag name="KSO_WM_UNIT_TABLE_BEAUTIFY" val="smartTable{dd01f963-b150-41e3-909c-2d32459051c9}"/>
  <p:tag name="TABLE_ENDDRAG_ORIGIN_RECT" val="662*422"/>
  <p:tag name="TABLE_ENDDRAG_RECT" val="28*102*662*422"/>
</p:tagLst>
</file>

<file path=ppt/tags/tag40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410.xml><?xml version="1.0" encoding="utf-8"?>
<p:tagLst xmlns:p="http://schemas.openxmlformats.org/presentationml/2006/main">
  <p:tag name="KSO_WM_BEAUTIFY_FLAG" val=""/>
</p:tagLst>
</file>

<file path=ppt/tags/tag411.xml><?xml version="1.0" encoding="utf-8"?>
<p:tagLst xmlns:p="http://schemas.openxmlformats.org/presentationml/2006/main">
  <p:tag name="KSO_WM_BEAUTIFY_FLAG" val=""/>
</p:tagLst>
</file>

<file path=ppt/tags/tag412.xml><?xml version="1.0" encoding="utf-8"?>
<p:tagLst xmlns:p="http://schemas.openxmlformats.org/presentationml/2006/main">
  <p:tag name="KSO_WM_BEAUTIFY_FLAG" val=""/>
</p:tagLst>
</file>

<file path=ppt/tags/tag413.xml><?xml version="1.0" encoding="utf-8"?>
<p:tagLst xmlns:p="http://schemas.openxmlformats.org/presentationml/2006/main">
  <p:tag name="KSO_WM_UNIT_TABLE_BEAUTIFY" val="smartTable{36d2aedd-5e46-4bfd-a7e0-d27ee0f2770e}"/>
  <p:tag name="TABLE_ENDDRAG_ORIGIN_RECT" val="662*422"/>
  <p:tag name="TABLE_ENDDRAG_RECT" val="28*102*662*422"/>
</p:tagLst>
</file>

<file path=ppt/tags/tag41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15.xml><?xml version="1.0" encoding="utf-8"?>
<p:tagLst xmlns:p="http://schemas.openxmlformats.org/presentationml/2006/main">
  <p:tag name="KSO_WM_BEAUTIFY_FLAG" val=""/>
</p:tagLst>
</file>

<file path=ppt/tags/tag416.xml><?xml version="1.0" encoding="utf-8"?>
<p:tagLst xmlns:p="http://schemas.openxmlformats.org/presentationml/2006/main">
  <p:tag name="KSO_WM_BEAUTIFY_FLAG" val=""/>
</p:tagLst>
</file>

<file path=ppt/tags/tag417.xml><?xml version="1.0" encoding="utf-8"?>
<p:tagLst xmlns:p="http://schemas.openxmlformats.org/presentationml/2006/main">
  <p:tag name="KSO_WM_BEAUTIFY_FLAG" val=""/>
</p:tagLst>
</file>

<file path=ppt/tags/tag418.xml><?xml version="1.0" encoding="utf-8"?>
<p:tagLst xmlns:p="http://schemas.openxmlformats.org/presentationml/2006/main">
  <p:tag name="KSO_WM_UNIT_TABLE_BEAUTIFY" val="smartTable{83fe58bf-593e-4f39-a160-857e6e9dde8b}"/>
  <p:tag name="TABLE_ENDDRAG_ORIGIN_RECT" val="662*422"/>
  <p:tag name="TABLE_ENDDRAG_RECT" val="28*102*662*422"/>
</p:tagLst>
</file>

<file path=ppt/tags/tag41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1.0"/>
  <p:tag name="KSO_WM_BEAUTIFY_FLAG" val="#wm#"/>
</p:tagLst>
</file>

<file path=ppt/tags/tag420.xml><?xml version="1.0" encoding="utf-8"?>
<p:tagLst xmlns:p="http://schemas.openxmlformats.org/presentationml/2006/main">
  <p:tag name="KSO_WM_BEAUTIFY_FLAG" val=""/>
</p:tagLst>
</file>

<file path=ppt/tags/tag421.xml><?xml version="1.0" encoding="utf-8"?>
<p:tagLst xmlns:p="http://schemas.openxmlformats.org/presentationml/2006/main">
  <p:tag name="KSO_WM_BEAUTIFY_FLAG" val=""/>
</p:tagLst>
</file>

<file path=ppt/tags/tag422.xml><?xml version="1.0" encoding="utf-8"?>
<p:tagLst xmlns:p="http://schemas.openxmlformats.org/presentationml/2006/main">
  <p:tag name="KSO_WM_BEAUTIFY_FLAG" val=""/>
</p:tagLst>
</file>

<file path=ppt/tags/tag423.xml><?xml version="1.0" encoding="utf-8"?>
<p:tagLst xmlns:p="http://schemas.openxmlformats.org/presentationml/2006/main">
  <p:tag name="KSO_WM_UNIT_TABLE_BEAUTIFY" val="smartTable{012503dd-582a-45b6-895b-cd66473a04b9}"/>
  <p:tag name="TABLE_ENDDRAG_ORIGIN_RECT" val="686*416"/>
  <p:tag name="TABLE_ENDDRAG_RECT" val="17*102*686*416"/>
</p:tagLst>
</file>

<file path=ppt/tags/tag42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25.xml><?xml version="1.0" encoding="utf-8"?>
<p:tagLst xmlns:p="http://schemas.openxmlformats.org/presentationml/2006/main">
  <p:tag name="KSO_WM_BEAUTIFY_FLAG" val=""/>
</p:tagLst>
</file>

<file path=ppt/tags/tag426.xml><?xml version="1.0" encoding="utf-8"?>
<p:tagLst xmlns:p="http://schemas.openxmlformats.org/presentationml/2006/main">
  <p:tag name="KSO_WM_BEAUTIFY_FLAG" val=""/>
</p:tagLst>
</file>

<file path=ppt/tags/tag427.xml><?xml version="1.0" encoding="utf-8"?>
<p:tagLst xmlns:p="http://schemas.openxmlformats.org/presentationml/2006/main">
  <p:tag name="KSO_WM_BEAUTIFY_FLAG" val=""/>
</p:tagLst>
</file>

<file path=ppt/tags/tag428.xml><?xml version="1.0" encoding="utf-8"?>
<p:tagLst xmlns:p="http://schemas.openxmlformats.org/presentationml/2006/main">
  <p:tag name="KSO_WM_UNIT_TABLE_BEAUTIFY" val="smartTable{5b5d3f2e-fce8-451f-8445-343823e1707c}"/>
  <p:tag name="TABLE_ENDDRAG_ORIGIN_RECT" val="686*416"/>
  <p:tag name="TABLE_ENDDRAG_RECT" val="17*102*686*416"/>
</p:tagLst>
</file>

<file path=ppt/tags/tag42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30.xml><?xml version="1.0" encoding="utf-8"?>
<p:tagLst xmlns:p="http://schemas.openxmlformats.org/presentationml/2006/main">
  <p:tag name="KSO_WM_BEAUTIFY_FLAG" val=""/>
</p:tagLst>
</file>

<file path=ppt/tags/tag431.xml><?xml version="1.0" encoding="utf-8"?>
<p:tagLst xmlns:p="http://schemas.openxmlformats.org/presentationml/2006/main">
  <p:tag name="KSO_WM_BEAUTIFY_FLAG" val=""/>
</p:tagLst>
</file>

<file path=ppt/tags/tag432.xml><?xml version="1.0" encoding="utf-8"?>
<p:tagLst xmlns:p="http://schemas.openxmlformats.org/presentationml/2006/main">
  <p:tag name="KSO_WM_BEAUTIFY_FLAG" val=""/>
</p:tagLst>
</file>

<file path=ppt/tags/tag433.xml><?xml version="1.0" encoding="utf-8"?>
<p:tagLst xmlns:p="http://schemas.openxmlformats.org/presentationml/2006/main">
  <p:tag name="KSO_WM_UNIT_TABLE_BEAUTIFY" val="smartTable{83b65df8-496a-4c64-9745-6258a6f5cc2f}"/>
  <p:tag name="TABLE_ENDDRAG_ORIGIN_RECT" val="686*416"/>
  <p:tag name="TABLE_ENDDRAG_RECT" val="17*102*686*416"/>
</p:tagLst>
</file>

<file path=ppt/tags/tag43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35.xml><?xml version="1.0" encoding="utf-8"?>
<p:tagLst xmlns:p="http://schemas.openxmlformats.org/presentationml/2006/main">
  <p:tag name="KSO_WM_BEAUTIFY_FLAG" val=""/>
</p:tagLst>
</file>

<file path=ppt/tags/tag436.xml><?xml version="1.0" encoding="utf-8"?>
<p:tagLst xmlns:p="http://schemas.openxmlformats.org/presentationml/2006/main">
  <p:tag name="KSO_WM_BEAUTIFY_FLAG" val=""/>
</p:tagLst>
</file>

<file path=ppt/tags/tag437.xml><?xml version="1.0" encoding="utf-8"?>
<p:tagLst xmlns:p="http://schemas.openxmlformats.org/presentationml/2006/main">
  <p:tag name="KSO_WM_BEAUTIFY_FLAG" val=""/>
</p:tagLst>
</file>

<file path=ppt/tags/tag438.xml><?xml version="1.0" encoding="utf-8"?>
<p:tagLst xmlns:p="http://schemas.openxmlformats.org/presentationml/2006/main">
  <p:tag name="KSO_WM_UNIT_TABLE_BEAUTIFY" val="smartTable{a25b9f36-2f9a-48a0-a71a-aa5f458fda74}"/>
  <p:tag name="TABLE_ENDDRAG_ORIGIN_RECT" val="686*416"/>
  <p:tag name="TABLE_ENDDRAG_RECT" val="17*102*686*416"/>
</p:tagLst>
</file>

<file path=ppt/tags/tag43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40.xml><?xml version="1.0" encoding="utf-8"?>
<p:tagLst xmlns:p="http://schemas.openxmlformats.org/presentationml/2006/main">
  <p:tag name="KSO_WM_BEAUTIFY_FLAG" val=""/>
</p:tagLst>
</file>

<file path=ppt/tags/tag441.xml><?xml version="1.0" encoding="utf-8"?>
<p:tagLst xmlns:p="http://schemas.openxmlformats.org/presentationml/2006/main">
  <p:tag name="KSO_WM_BEAUTIFY_FLAG" val=""/>
</p:tagLst>
</file>

<file path=ppt/tags/tag442.xml><?xml version="1.0" encoding="utf-8"?>
<p:tagLst xmlns:p="http://schemas.openxmlformats.org/presentationml/2006/main">
  <p:tag name="KSO_WM_BEAUTIFY_FLAG" val=""/>
</p:tagLst>
</file>

<file path=ppt/tags/tag443.xml><?xml version="1.0" encoding="utf-8"?>
<p:tagLst xmlns:p="http://schemas.openxmlformats.org/presentationml/2006/main">
  <p:tag name="KSO_WM_UNIT_TABLE_BEAUTIFY" val="smartTable{390762f1-ae69-4988-a30b-467379352f70}"/>
  <p:tag name="TABLE_ENDDRAG_ORIGIN_RECT" val="686*416"/>
  <p:tag name="TABLE_ENDDRAG_RECT" val="17*102*686*416"/>
</p:tagLst>
</file>

<file path=ppt/tags/tag44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45.xml><?xml version="1.0" encoding="utf-8"?>
<p:tagLst xmlns:p="http://schemas.openxmlformats.org/presentationml/2006/main">
  <p:tag name="KSO_WM_BEAUTIFY_FLAG" val=""/>
</p:tagLst>
</file>

<file path=ppt/tags/tag446.xml><?xml version="1.0" encoding="utf-8"?>
<p:tagLst xmlns:p="http://schemas.openxmlformats.org/presentationml/2006/main">
  <p:tag name="KSO_WM_BEAUTIFY_FLAG" val=""/>
</p:tagLst>
</file>

<file path=ppt/tags/tag447.xml><?xml version="1.0" encoding="utf-8"?>
<p:tagLst xmlns:p="http://schemas.openxmlformats.org/presentationml/2006/main">
  <p:tag name="KSO_WM_BEAUTIFY_FLAG" val=""/>
</p:tagLst>
</file>

<file path=ppt/tags/tag448.xml><?xml version="1.0" encoding="utf-8"?>
<p:tagLst xmlns:p="http://schemas.openxmlformats.org/presentationml/2006/main">
  <p:tag name="KSO_WM_UNIT_TABLE_BEAUTIFY" val="smartTable{b7268183-8e8d-43f6-9952-bc311c2bb026}"/>
  <p:tag name="TABLE_ENDDRAG_ORIGIN_RECT" val="686*416"/>
  <p:tag name="TABLE_ENDDRAG_RECT" val="17*102*686*416"/>
</p:tagLst>
</file>

<file path=ppt/tags/tag44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50.xml><?xml version="1.0" encoding="utf-8"?>
<p:tagLst xmlns:p="http://schemas.openxmlformats.org/presentationml/2006/main">
  <p:tag name="KSO_WM_BEAUTIFY_FLAG" val=""/>
</p:tagLst>
</file>

<file path=ppt/tags/tag451.xml><?xml version="1.0" encoding="utf-8"?>
<p:tagLst xmlns:p="http://schemas.openxmlformats.org/presentationml/2006/main">
  <p:tag name="KSO_WM_BEAUTIFY_FLAG" val=""/>
</p:tagLst>
</file>

<file path=ppt/tags/tag452.xml><?xml version="1.0" encoding="utf-8"?>
<p:tagLst xmlns:p="http://schemas.openxmlformats.org/presentationml/2006/main">
  <p:tag name="KSO_WM_BEAUTIFY_FLAG" val=""/>
</p:tagLst>
</file>

<file path=ppt/tags/tag453.xml><?xml version="1.0" encoding="utf-8"?>
<p:tagLst xmlns:p="http://schemas.openxmlformats.org/presentationml/2006/main">
  <p:tag name="KSO_WM_UNIT_TABLE_BEAUTIFY" val="smartTable{1c616f33-2b66-4ccf-8a60-a34720a83be5}"/>
  <p:tag name="TABLE_ENDDRAG_ORIGIN_RECT" val="686*416"/>
  <p:tag name="TABLE_ENDDRAG_RECT" val="17*102*686*416"/>
</p:tagLst>
</file>

<file path=ppt/tags/tag45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55.xml><?xml version="1.0" encoding="utf-8"?>
<p:tagLst xmlns:p="http://schemas.openxmlformats.org/presentationml/2006/main">
  <p:tag name="KSO_WM_BEAUTIFY_FLAG" val=""/>
</p:tagLst>
</file>

<file path=ppt/tags/tag456.xml><?xml version="1.0" encoding="utf-8"?>
<p:tagLst xmlns:p="http://schemas.openxmlformats.org/presentationml/2006/main">
  <p:tag name="KSO_WM_BEAUTIFY_FLAG" val=""/>
</p:tagLst>
</file>

<file path=ppt/tags/tag457.xml><?xml version="1.0" encoding="utf-8"?>
<p:tagLst xmlns:p="http://schemas.openxmlformats.org/presentationml/2006/main">
  <p:tag name="KSO_WM_BEAUTIFY_FLAG" val=""/>
</p:tagLst>
</file>

<file path=ppt/tags/tag458.xml><?xml version="1.0" encoding="utf-8"?>
<p:tagLst xmlns:p="http://schemas.openxmlformats.org/presentationml/2006/main">
  <p:tag name="KSO_WM_UNIT_TABLE_BEAUTIFY" val="smartTable{adfe3cc8-fe34-4967-902b-b7ad1dcea51e}"/>
  <p:tag name="TABLE_ENDDRAG_ORIGIN_RECT" val="686*416"/>
  <p:tag name="TABLE_ENDDRAG_RECT" val="17*102*686*416"/>
</p:tagLst>
</file>

<file path=ppt/tags/tag45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60.xml><?xml version="1.0" encoding="utf-8"?>
<p:tagLst xmlns:p="http://schemas.openxmlformats.org/presentationml/2006/main">
  <p:tag name="KSO_WM_BEAUTIFY_FLAG" val=""/>
</p:tagLst>
</file>

<file path=ppt/tags/tag461.xml><?xml version="1.0" encoding="utf-8"?>
<p:tagLst xmlns:p="http://schemas.openxmlformats.org/presentationml/2006/main">
  <p:tag name="KSO_WM_BEAUTIFY_FLAG" val=""/>
</p:tagLst>
</file>

<file path=ppt/tags/tag462.xml><?xml version="1.0" encoding="utf-8"?>
<p:tagLst xmlns:p="http://schemas.openxmlformats.org/presentationml/2006/main">
  <p:tag name="KSO_WM_BEAUTIFY_FLAG" val=""/>
</p:tagLst>
</file>

<file path=ppt/tags/tag463.xml><?xml version="1.0" encoding="utf-8"?>
<p:tagLst xmlns:p="http://schemas.openxmlformats.org/presentationml/2006/main">
  <p:tag name="KSO_WM_UNIT_TABLE_BEAUTIFY" val="smartTable{069f8007-4f7c-4f9f-aa85-1af056a9ae5f}"/>
  <p:tag name="TABLE_ENDDRAG_ORIGIN_RECT" val="686*416"/>
  <p:tag name="TABLE_ENDDRAG_RECT" val="17*102*686*416"/>
</p:tagLst>
</file>

<file path=ppt/tags/tag46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65.xml><?xml version="1.0" encoding="utf-8"?>
<p:tagLst xmlns:p="http://schemas.openxmlformats.org/presentationml/2006/main">
  <p:tag name="KSO_WM_BEAUTIFY_FLAG" val=""/>
</p:tagLst>
</file>

<file path=ppt/tags/tag466.xml><?xml version="1.0" encoding="utf-8"?>
<p:tagLst xmlns:p="http://schemas.openxmlformats.org/presentationml/2006/main">
  <p:tag name="KSO_WM_BEAUTIFY_FLAG" val=""/>
</p:tagLst>
</file>

<file path=ppt/tags/tag467.xml><?xml version="1.0" encoding="utf-8"?>
<p:tagLst xmlns:p="http://schemas.openxmlformats.org/presentationml/2006/main">
  <p:tag name="KSO_WM_BEAUTIFY_FLAG" val=""/>
</p:tagLst>
</file>

<file path=ppt/tags/tag468.xml><?xml version="1.0" encoding="utf-8"?>
<p:tagLst xmlns:p="http://schemas.openxmlformats.org/presentationml/2006/main">
  <p:tag name="KSO_WM_UNIT_TABLE_BEAUTIFY" val="smartTable{069f8007-4f7c-4f9f-aa85-1af056a9ae5f}"/>
  <p:tag name="TABLE_ENDDRAG_ORIGIN_RECT" val="686*416"/>
  <p:tag name="TABLE_ENDDRAG_RECT" val="17*102*686*416"/>
</p:tagLst>
</file>

<file path=ppt/tags/tag46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1.0"/>
  <p:tag name="KSO_WM_BEAUTIFY_FLAG" val="#wm#"/>
</p:tagLst>
</file>

<file path=ppt/tags/tag470.xml><?xml version="1.0" encoding="utf-8"?>
<p:tagLst xmlns:p="http://schemas.openxmlformats.org/presentationml/2006/main">
  <p:tag name="KSO_WM_BEAUTIFY_FLAG" val=""/>
</p:tagLst>
</file>

<file path=ppt/tags/tag471.xml><?xml version="1.0" encoding="utf-8"?>
<p:tagLst xmlns:p="http://schemas.openxmlformats.org/presentationml/2006/main">
  <p:tag name="KSO_WM_BEAUTIFY_FLAG" val=""/>
</p:tagLst>
</file>

<file path=ppt/tags/tag472.xml><?xml version="1.0" encoding="utf-8"?>
<p:tagLst xmlns:p="http://schemas.openxmlformats.org/presentationml/2006/main">
  <p:tag name="KSO_WM_BEAUTIFY_FLAG" val=""/>
</p:tagLst>
</file>

<file path=ppt/tags/tag473.xml><?xml version="1.0" encoding="utf-8"?>
<p:tagLst xmlns:p="http://schemas.openxmlformats.org/presentationml/2006/main">
  <p:tag name="KSO_WM_UNIT_TABLE_BEAUTIFY" val="smartTable{069f8007-4f7c-4f9f-aa85-1af056a9ae5f}"/>
  <p:tag name="TABLE_ENDDRAG_ORIGIN_RECT" val="686*416"/>
  <p:tag name="TABLE_ENDDRAG_RECT" val="17*102*686*416"/>
</p:tagLst>
</file>

<file path=ppt/tags/tag47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75.xml><?xml version="1.0" encoding="utf-8"?>
<p:tagLst xmlns:p="http://schemas.openxmlformats.org/presentationml/2006/main">
  <p:tag name="KSO_WM_BEAUTIFY_FLAG" val=""/>
</p:tagLst>
</file>

<file path=ppt/tags/tag476.xml><?xml version="1.0" encoding="utf-8"?>
<p:tagLst xmlns:p="http://schemas.openxmlformats.org/presentationml/2006/main">
  <p:tag name="KSO_WM_BEAUTIFY_FLAG" val=""/>
</p:tagLst>
</file>

<file path=ppt/tags/tag477.xml><?xml version="1.0" encoding="utf-8"?>
<p:tagLst xmlns:p="http://schemas.openxmlformats.org/presentationml/2006/main">
  <p:tag name="KSO_WM_BEAUTIFY_FLAG" val=""/>
</p:tagLst>
</file>

<file path=ppt/tags/tag478.xml><?xml version="1.0" encoding="utf-8"?>
<p:tagLst xmlns:p="http://schemas.openxmlformats.org/presentationml/2006/main">
  <p:tag name="KSO_WM_UNIT_TABLE_BEAUTIFY" val="smartTable{069f8007-4f7c-4f9f-aa85-1af056a9ae5f}"/>
  <p:tag name="TABLE_ENDDRAG_ORIGIN_RECT" val="686*416"/>
  <p:tag name="TABLE_ENDDRAG_RECT" val="17*102*686*416"/>
</p:tagLst>
</file>

<file path=ppt/tags/tag47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480.xml><?xml version="1.0" encoding="utf-8"?>
<p:tagLst xmlns:p="http://schemas.openxmlformats.org/presentationml/2006/main">
  <p:tag name="KSO_WM_BEAUTIFY_FLAG" val=""/>
</p:tagLst>
</file>

<file path=ppt/tags/tag481.xml><?xml version="1.0" encoding="utf-8"?>
<p:tagLst xmlns:p="http://schemas.openxmlformats.org/presentationml/2006/main">
  <p:tag name="KSO_WM_BEAUTIFY_FLAG" val=""/>
</p:tagLst>
</file>

<file path=ppt/tags/tag482.xml><?xml version="1.0" encoding="utf-8"?>
<p:tagLst xmlns:p="http://schemas.openxmlformats.org/presentationml/2006/main">
  <p:tag name="KSO_WM_BEAUTIFY_FLAG" val=""/>
</p:tagLst>
</file>

<file path=ppt/tags/tag483.xml><?xml version="1.0" encoding="utf-8"?>
<p:tagLst xmlns:p="http://schemas.openxmlformats.org/presentationml/2006/main">
  <p:tag name="KSO_WM_UNIT_TABLE_BEAUTIFY" val="smartTable{d0e03f4d-2f90-4ded-833b-124708ce784e}"/>
  <p:tag name="TABLE_ENDDRAG_ORIGIN_RECT" val="686*416"/>
  <p:tag name="TABLE_ENDDRAG_RECT" val="17*102*686*416"/>
</p:tagLst>
</file>

<file path=ppt/tags/tag48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85.xml><?xml version="1.0" encoding="utf-8"?>
<p:tagLst xmlns:p="http://schemas.openxmlformats.org/presentationml/2006/main">
  <p:tag name="KSO_WM_BEAUTIFY_FLAG" val=""/>
</p:tagLst>
</file>

<file path=ppt/tags/tag486.xml><?xml version="1.0" encoding="utf-8"?>
<p:tagLst xmlns:p="http://schemas.openxmlformats.org/presentationml/2006/main">
  <p:tag name="KSO_WM_BEAUTIFY_FLAG" val=""/>
</p:tagLst>
</file>

<file path=ppt/tags/tag487.xml><?xml version="1.0" encoding="utf-8"?>
<p:tagLst xmlns:p="http://schemas.openxmlformats.org/presentationml/2006/main">
  <p:tag name="KSO_WM_BEAUTIFY_FLAG" val=""/>
</p:tagLst>
</file>

<file path=ppt/tags/tag488.xml><?xml version="1.0" encoding="utf-8"?>
<p:tagLst xmlns:p="http://schemas.openxmlformats.org/presentationml/2006/main">
  <p:tag name="KSO_WM_UNIT_TABLE_BEAUTIFY" val="smartTable{201e61c6-6312-4644-bd4a-f991f79181b9}"/>
  <p:tag name="TABLE_ENDDRAG_ORIGIN_RECT" val="686*416"/>
  <p:tag name="TABLE_ENDDRAG_RECT" val="17*102*686*416"/>
</p:tagLst>
</file>

<file path=ppt/tags/tag48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490.xml><?xml version="1.0" encoding="utf-8"?>
<p:tagLst xmlns:p="http://schemas.openxmlformats.org/presentationml/2006/main">
  <p:tag name="KSO_WM_BEAUTIFY_FLAG" val=""/>
</p:tagLst>
</file>

<file path=ppt/tags/tag491.xml><?xml version="1.0" encoding="utf-8"?>
<p:tagLst xmlns:p="http://schemas.openxmlformats.org/presentationml/2006/main">
  <p:tag name="KSO_WM_BEAUTIFY_FLAG" val=""/>
</p:tagLst>
</file>

<file path=ppt/tags/tag492.xml><?xml version="1.0" encoding="utf-8"?>
<p:tagLst xmlns:p="http://schemas.openxmlformats.org/presentationml/2006/main">
  <p:tag name="KSO_WM_BEAUTIFY_FLAG" val=""/>
</p:tagLst>
</file>

<file path=ppt/tags/tag493.xml><?xml version="1.0" encoding="utf-8"?>
<p:tagLst xmlns:p="http://schemas.openxmlformats.org/presentationml/2006/main">
  <p:tag name="KSO_WM_UNIT_TABLE_BEAUTIFY" val="smartTable{facad742-e505-4c60-86bd-8db4d9ebdb60}"/>
  <p:tag name="TABLE_ENDDRAG_ORIGIN_RECT" val="697*428"/>
  <p:tag name="TABLE_ENDDRAG_RECT" val="13*102*697*428"/>
</p:tagLst>
</file>

<file path=ppt/tags/tag49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495.xml><?xml version="1.0" encoding="utf-8"?>
<p:tagLst xmlns:p="http://schemas.openxmlformats.org/presentationml/2006/main">
  <p:tag name="KSO_WM_BEAUTIFY_FLAG" val=""/>
</p:tagLst>
</file>

<file path=ppt/tags/tag496.xml><?xml version="1.0" encoding="utf-8"?>
<p:tagLst xmlns:p="http://schemas.openxmlformats.org/presentationml/2006/main">
  <p:tag name="KSO_WM_BEAUTIFY_FLAG" val=""/>
</p:tagLst>
</file>

<file path=ppt/tags/tag497.xml><?xml version="1.0" encoding="utf-8"?>
<p:tagLst xmlns:p="http://schemas.openxmlformats.org/presentationml/2006/main">
  <p:tag name="KSO_WM_BEAUTIFY_FLAG" val=""/>
</p:tagLst>
</file>

<file path=ppt/tags/tag498.xml><?xml version="1.0" encoding="utf-8"?>
<p:tagLst xmlns:p="http://schemas.openxmlformats.org/presentationml/2006/main">
  <p:tag name="KSO_WM_UNIT_TABLE_BEAUTIFY" val="smartTable{96c7f804-44a8-4b90-9c1e-c0dd26025bd2}"/>
  <p:tag name="TABLE_ENDDRAG_ORIGIN_RECT" val="684*432"/>
  <p:tag name="TABLE_ENDDRAG_RECT" val="20*102*684*432"/>
</p:tagLst>
</file>

<file path=ppt/tags/tag49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5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500.xml><?xml version="1.0" encoding="utf-8"?>
<p:tagLst xmlns:p="http://schemas.openxmlformats.org/presentationml/2006/main">
  <p:tag name="KSO_WM_BEAUTIFY_FLAG" val=""/>
</p:tagLst>
</file>

<file path=ppt/tags/tag501.xml><?xml version="1.0" encoding="utf-8"?>
<p:tagLst xmlns:p="http://schemas.openxmlformats.org/presentationml/2006/main">
  <p:tag name="KSO_WM_BEAUTIFY_FLAG" val=""/>
</p:tagLst>
</file>

<file path=ppt/tags/tag502.xml><?xml version="1.0" encoding="utf-8"?>
<p:tagLst xmlns:p="http://schemas.openxmlformats.org/presentationml/2006/main">
  <p:tag name="KSO_WM_BEAUTIFY_FLAG" val=""/>
</p:tagLst>
</file>

<file path=ppt/tags/tag503.xml><?xml version="1.0" encoding="utf-8"?>
<p:tagLst xmlns:p="http://schemas.openxmlformats.org/presentationml/2006/main">
  <p:tag name="KSO_WM_UNIT_TABLE_BEAUTIFY" val="smartTable{6376fdac-45e4-4b22-a249-df2de0f9c2b4}"/>
  <p:tag name="TABLE_ENDDRAG_ORIGIN_RECT" val="678*431"/>
  <p:tag name="TABLE_ENDDRAG_RECT" val="28*102*678*431"/>
</p:tagLst>
</file>

<file path=ppt/tags/tag50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05.xml><?xml version="1.0" encoding="utf-8"?>
<p:tagLst xmlns:p="http://schemas.openxmlformats.org/presentationml/2006/main">
  <p:tag name="KSO_WM_BEAUTIFY_FLAG" val=""/>
</p:tagLst>
</file>

<file path=ppt/tags/tag506.xml><?xml version="1.0" encoding="utf-8"?>
<p:tagLst xmlns:p="http://schemas.openxmlformats.org/presentationml/2006/main">
  <p:tag name="KSO_WM_BEAUTIFY_FLAG" val=""/>
</p:tagLst>
</file>

<file path=ppt/tags/tag507.xml><?xml version="1.0" encoding="utf-8"?>
<p:tagLst xmlns:p="http://schemas.openxmlformats.org/presentationml/2006/main">
  <p:tag name="KSO_WM_BEAUTIFY_FLAG" val=""/>
</p:tagLst>
</file>

<file path=ppt/tags/tag508.xml><?xml version="1.0" encoding="utf-8"?>
<p:tagLst xmlns:p="http://schemas.openxmlformats.org/presentationml/2006/main">
  <p:tag name="KSO_WM_UNIT_TABLE_BEAUTIFY" val="smartTable{1ccceb05-83eb-4f49-9305-5950d5bc4a39}"/>
  <p:tag name="TABLE_ENDDRAG_ORIGIN_RECT" val="686*416"/>
  <p:tag name="TABLE_ENDDRAG_RECT" val="17*102*686*416"/>
</p:tagLst>
</file>

<file path=ppt/tags/tag50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1.0"/>
  <p:tag name="KSO_WM_BEAUTIFY_FLAG" val="#wm#"/>
</p:tagLst>
</file>

<file path=ppt/tags/tag510.xml><?xml version="1.0" encoding="utf-8"?>
<p:tagLst xmlns:p="http://schemas.openxmlformats.org/presentationml/2006/main">
  <p:tag name="KSO_WM_BEAUTIFY_FLAG" val=""/>
</p:tagLst>
</file>

<file path=ppt/tags/tag511.xml><?xml version="1.0" encoding="utf-8"?>
<p:tagLst xmlns:p="http://schemas.openxmlformats.org/presentationml/2006/main">
  <p:tag name="KSO_WM_BEAUTIFY_FLAG" val=""/>
</p:tagLst>
</file>

<file path=ppt/tags/tag512.xml><?xml version="1.0" encoding="utf-8"?>
<p:tagLst xmlns:p="http://schemas.openxmlformats.org/presentationml/2006/main">
  <p:tag name="KSO_WM_BEAUTIFY_FLAG" val=""/>
</p:tagLst>
</file>

<file path=ppt/tags/tag513.xml><?xml version="1.0" encoding="utf-8"?>
<p:tagLst xmlns:p="http://schemas.openxmlformats.org/presentationml/2006/main">
  <p:tag name="KSO_WM_UNIT_TABLE_BEAUTIFY" val="smartTable{20911614-61f0-4f80-8312-650a2c292de9}"/>
  <p:tag name="TABLE_ENDDRAG_ORIGIN_RECT" val="600*396"/>
  <p:tag name="TABLE_ENDDRAG_RECT" val="28*102*600*396"/>
</p:tagLst>
</file>

<file path=ppt/tags/tag51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15.xml><?xml version="1.0" encoding="utf-8"?>
<p:tagLst xmlns:p="http://schemas.openxmlformats.org/presentationml/2006/main">
  <p:tag name="KSO_WM_BEAUTIFY_FLAG" val=""/>
</p:tagLst>
</file>

<file path=ppt/tags/tag516.xml><?xml version="1.0" encoding="utf-8"?>
<p:tagLst xmlns:p="http://schemas.openxmlformats.org/presentationml/2006/main">
  <p:tag name="KSO_WM_BEAUTIFY_FLAG" val=""/>
</p:tagLst>
</file>

<file path=ppt/tags/tag517.xml><?xml version="1.0" encoding="utf-8"?>
<p:tagLst xmlns:p="http://schemas.openxmlformats.org/presentationml/2006/main">
  <p:tag name="KSO_WM_BEAUTIFY_FLAG" val=""/>
</p:tagLst>
</file>

<file path=ppt/tags/tag518.xml><?xml version="1.0" encoding="utf-8"?>
<p:tagLst xmlns:p="http://schemas.openxmlformats.org/presentationml/2006/main">
  <p:tag name="KSO_WM_UNIT_TABLE_BEAUTIFY" val="smartTable{ca4574dc-e4f3-4275-a485-93bce157add4}"/>
  <p:tag name="TABLE_ENDDRAG_ORIGIN_RECT" val="643*388"/>
  <p:tag name="TABLE_ENDDRAG_RECT" val="17*117*643*388"/>
</p:tagLst>
</file>

<file path=ppt/tags/tag51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20.xml><?xml version="1.0" encoding="utf-8"?>
<p:tagLst xmlns:p="http://schemas.openxmlformats.org/presentationml/2006/main">
  <p:tag name="KSO_WM_BEAUTIFY_FLAG" val=""/>
</p:tagLst>
</file>

<file path=ppt/tags/tag521.xml><?xml version="1.0" encoding="utf-8"?>
<p:tagLst xmlns:p="http://schemas.openxmlformats.org/presentationml/2006/main">
  <p:tag name="KSO_WM_BEAUTIFY_FLAG" val=""/>
</p:tagLst>
</file>

<file path=ppt/tags/tag522.xml><?xml version="1.0" encoding="utf-8"?>
<p:tagLst xmlns:p="http://schemas.openxmlformats.org/presentationml/2006/main">
  <p:tag name="KSO_WM_BEAUTIFY_FLAG" val=""/>
</p:tagLst>
</file>

<file path=ppt/tags/tag523.xml><?xml version="1.0" encoding="utf-8"?>
<p:tagLst xmlns:p="http://schemas.openxmlformats.org/presentationml/2006/main">
  <p:tag name="KSO_WM_UNIT_TABLE_BEAUTIFY" val="smartTable{8dcb077f-b5f7-4c3c-9771-cbb8cd896010}"/>
  <p:tag name="TABLE_ENDDRAG_ORIGIN_RECT" val="686*416"/>
  <p:tag name="TABLE_ENDDRAG_RECT" val="17*102*686*416"/>
</p:tagLst>
</file>

<file path=ppt/tags/tag52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25.xml><?xml version="1.0" encoding="utf-8"?>
<p:tagLst xmlns:p="http://schemas.openxmlformats.org/presentationml/2006/main">
  <p:tag name="KSO_WM_BEAUTIFY_FLAG" val=""/>
</p:tagLst>
</file>

<file path=ppt/tags/tag526.xml><?xml version="1.0" encoding="utf-8"?>
<p:tagLst xmlns:p="http://schemas.openxmlformats.org/presentationml/2006/main">
  <p:tag name="KSO_WM_BEAUTIFY_FLAG" val=""/>
</p:tagLst>
</file>

<file path=ppt/tags/tag527.xml><?xml version="1.0" encoding="utf-8"?>
<p:tagLst xmlns:p="http://schemas.openxmlformats.org/presentationml/2006/main">
  <p:tag name="KSO_WM_BEAUTIFY_FLAG" val=""/>
</p:tagLst>
</file>

<file path=ppt/tags/tag528.xml><?xml version="1.0" encoding="utf-8"?>
<p:tagLst xmlns:p="http://schemas.openxmlformats.org/presentationml/2006/main">
  <p:tag name="KSO_WM_UNIT_TABLE_BEAUTIFY" val="smartTable{f86ab4aa-44fb-4704-b090-dd1b07caf4d2}"/>
  <p:tag name="TABLE_ENDDRAG_ORIGIN_RECT" val="642*412"/>
  <p:tag name="TABLE_ENDDRAG_RECT" val="28*102*642*412"/>
</p:tagLst>
</file>

<file path=ppt/tags/tag52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30.xml><?xml version="1.0" encoding="utf-8"?>
<p:tagLst xmlns:p="http://schemas.openxmlformats.org/presentationml/2006/main">
  <p:tag name="KSO_WM_BEAUTIFY_FLAG" val=""/>
</p:tagLst>
</file>

<file path=ppt/tags/tag531.xml><?xml version="1.0" encoding="utf-8"?>
<p:tagLst xmlns:p="http://schemas.openxmlformats.org/presentationml/2006/main">
  <p:tag name="KSO_WM_BEAUTIFY_FLAG" val=""/>
</p:tagLst>
</file>

<file path=ppt/tags/tag532.xml><?xml version="1.0" encoding="utf-8"?>
<p:tagLst xmlns:p="http://schemas.openxmlformats.org/presentationml/2006/main">
  <p:tag name="KSO_WM_BEAUTIFY_FLAG" val=""/>
</p:tagLst>
</file>

<file path=ppt/tags/tag533.xml><?xml version="1.0" encoding="utf-8"?>
<p:tagLst xmlns:p="http://schemas.openxmlformats.org/presentationml/2006/main">
  <p:tag name="KSO_WM_UNIT_TABLE_BEAUTIFY" val="smartTable{6e5f4496-4465-4f02-b510-57910c800d0c}"/>
  <p:tag name="TABLE_ENDDRAG_ORIGIN_RECT" val="590*397"/>
  <p:tag name="TABLE_ENDDRAG_RECT" val="28*102*590*397"/>
</p:tagLst>
</file>

<file path=ppt/tags/tag53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35.xml><?xml version="1.0" encoding="utf-8"?>
<p:tagLst xmlns:p="http://schemas.openxmlformats.org/presentationml/2006/main">
  <p:tag name="KSO_WM_BEAUTIFY_FLAG" val=""/>
</p:tagLst>
</file>

<file path=ppt/tags/tag536.xml><?xml version="1.0" encoding="utf-8"?>
<p:tagLst xmlns:p="http://schemas.openxmlformats.org/presentationml/2006/main">
  <p:tag name="KSO_WM_BEAUTIFY_FLAG" val=""/>
</p:tagLst>
</file>

<file path=ppt/tags/tag537.xml><?xml version="1.0" encoding="utf-8"?>
<p:tagLst xmlns:p="http://schemas.openxmlformats.org/presentationml/2006/main">
  <p:tag name="KSO_WM_BEAUTIFY_FLAG" val=""/>
</p:tagLst>
</file>

<file path=ppt/tags/tag538.xml><?xml version="1.0" encoding="utf-8"?>
<p:tagLst xmlns:p="http://schemas.openxmlformats.org/presentationml/2006/main">
  <p:tag name="KSO_WM_UNIT_TABLE_BEAUTIFY" val="smartTable{dfbf2ecd-0780-4c97-a871-5f0343bc3e50}"/>
  <p:tag name="TABLE_ENDDRAG_ORIGIN_RECT" val="599*401"/>
  <p:tag name="TABLE_ENDDRAG_RECT" val="28*102*599*401"/>
</p:tagLst>
</file>

<file path=ppt/tags/tag53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40.xml><?xml version="1.0" encoding="utf-8"?>
<p:tagLst xmlns:p="http://schemas.openxmlformats.org/presentationml/2006/main">
  <p:tag name="KSO_WM_BEAUTIFY_FLAG" val=""/>
</p:tagLst>
</file>

<file path=ppt/tags/tag541.xml><?xml version="1.0" encoding="utf-8"?>
<p:tagLst xmlns:p="http://schemas.openxmlformats.org/presentationml/2006/main">
  <p:tag name="KSO_WM_BEAUTIFY_FLAG" val=""/>
</p:tagLst>
</file>

<file path=ppt/tags/tag542.xml><?xml version="1.0" encoding="utf-8"?>
<p:tagLst xmlns:p="http://schemas.openxmlformats.org/presentationml/2006/main">
  <p:tag name="KSO_WM_BEAUTIFY_FLAG" val=""/>
</p:tagLst>
</file>

<file path=ppt/tags/tag543.xml><?xml version="1.0" encoding="utf-8"?>
<p:tagLst xmlns:p="http://schemas.openxmlformats.org/presentationml/2006/main">
  <p:tag name="KSO_WM_UNIT_TABLE_BEAUTIFY" val="smartTable{4234961d-4ab3-4807-933c-c1ff573545b5}"/>
  <p:tag name="TABLE_ENDDRAG_ORIGIN_RECT" val="635*396"/>
  <p:tag name="TABLE_ENDDRAG_RECT" val="28*102*635*396"/>
</p:tagLst>
</file>

<file path=ppt/tags/tag54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45.xml><?xml version="1.0" encoding="utf-8"?>
<p:tagLst xmlns:p="http://schemas.openxmlformats.org/presentationml/2006/main">
  <p:tag name="KSO_WM_BEAUTIFY_FLAG" val=""/>
</p:tagLst>
</file>

<file path=ppt/tags/tag546.xml><?xml version="1.0" encoding="utf-8"?>
<p:tagLst xmlns:p="http://schemas.openxmlformats.org/presentationml/2006/main">
  <p:tag name="KSO_WM_BEAUTIFY_FLAG" val=""/>
</p:tagLst>
</file>

<file path=ppt/tags/tag547.xml><?xml version="1.0" encoding="utf-8"?>
<p:tagLst xmlns:p="http://schemas.openxmlformats.org/presentationml/2006/main">
  <p:tag name="KSO_WM_BEAUTIFY_FLAG" val=""/>
</p:tagLst>
</file>

<file path=ppt/tags/tag548.xml><?xml version="1.0" encoding="utf-8"?>
<p:tagLst xmlns:p="http://schemas.openxmlformats.org/presentationml/2006/main">
  <p:tag name="KSO_WM_UNIT_TABLE_BEAUTIFY" val="smartTable{32895c80-eb2b-40d2-81f0-c29356a94325}"/>
  <p:tag name="TABLE_ENDDRAG_ORIGIN_RECT" val="624*403"/>
  <p:tag name="TABLE_ENDDRAG_RECT" val="28*102*624*403"/>
</p:tagLst>
</file>

<file path=ppt/tags/tag54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50.xml><?xml version="1.0" encoding="utf-8"?>
<p:tagLst xmlns:p="http://schemas.openxmlformats.org/presentationml/2006/main">
  <p:tag name="KSO_WM_BEAUTIFY_FLAG" val=""/>
</p:tagLst>
</file>

<file path=ppt/tags/tag551.xml><?xml version="1.0" encoding="utf-8"?>
<p:tagLst xmlns:p="http://schemas.openxmlformats.org/presentationml/2006/main">
  <p:tag name="KSO_WM_BEAUTIFY_FLAG" val=""/>
</p:tagLst>
</file>

<file path=ppt/tags/tag552.xml><?xml version="1.0" encoding="utf-8"?>
<p:tagLst xmlns:p="http://schemas.openxmlformats.org/presentationml/2006/main">
  <p:tag name="KSO_WM_BEAUTIFY_FLAG" val=""/>
</p:tagLst>
</file>

<file path=ppt/tags/tag553.xml><?xml version="1.0" encoding="utf-8"?>
<p:tagLst xmlns:p="http://schemas.openxmlformats.org/presentationml/2006/main">
  <p:tag name="KSO_WM_UNIT_TABLE_BEAUTIFY" val="smartTable{8af4fd49-71ff-47fe-9b34-689fd1d5aef0}"/>
  <p:tag name="TABLE_ENDDRAG_ORIGIN_RECT" val="629*388"/>
  <p:tag name="TABLE_ENDDRAG_RECT" val="28*102*629*388"/>
</p:tagLst>
</file>

<file path=ppt/tags/tag55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55.xml><?xml version="1.0" encoding="utf-8"?>
<p:tagLst xmlns:p="http://schemas.openxmlformats.org/presentationml/2006/main">
  <p:tag name="KSO_WM_BEAUTIFY_FLAG" val=""/>
</p:tagLst>
</file>

<file path=ppt/tags/tag556.xml><?xml version="1.0" encoding="utf-8"?>
<p:tagLst xmlns:p="http://schemas.openxmlformats.org/presentationml/2006/main">
  <p:tag name="KSO_WM_BEAUTIFY_FLAG" val=""/>
</p:tagLst>
</file>

<file path=ppt/tags/tag557.xml><?xml version="1.0" encoding="utf-8"?>
<p:tagLst xmlns:p="http://schemas.openxmlformats.org/presentationml/2006/main">
  <p:tag name="KSO_WM_BEAUTIFY_FLAG" val=""/>
</p:tagLst>
</file>

<file path=ppt/tags/tag558.xml><?xml version="1.0" encoding="utf-8"?>
<p:tagLst xmlns:p="http://schemas.openxmlformats.org/presentationml/2006/main">
  <p:tag name="KSO_WM_UNIT_TABLE_BEAUTIFY" val="smartTable{f06e89d2-e6cc-4de5-ad03-800fc58cb245}"/>
  <p:tag name="TABLE_ENDDRAG_ORIGIN_RECT" val="629*382"/>
  <p:tag name="TABLE_ENDDRAG_RECT" val="28*102*629*382"/>
</p:tagLst>
</file>

<file path=ppt/tags/tag55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1.0"/>
  <p:tag name="KSO_WM_BEAUTIFY_FLAG" val="#wm#"/>
</p:tagLst>
</file>

<file path=ppt/tags/tag560.xml><?xml version="1.0" encoding="utf-8"?>
<p:tagLst xmlns:p="http://schemas.openxmlformats.org/presentationml/2006/main">
  <p:tag name="KSO_WM_BEAUTIFY_FLAG" val=""/>
</p:tagLst>
</file>

<file path=ppt/tags/tag561.xml><?xml version="1.0" encoding="utf-8"?>
<p:tagLst xmlns:p="http://schemas.openxmlformats.org/presentationml/2006/main">
  <p:tag name="KSO_WM_BEAUTIFY_FLAG" val=""/>
</p:tagLst>
</file>

<file path=ppt/tags/tag562.xml><?xml version="1.0" encoding="utf-8"?>
<p:tagLst xmlns:p="http://schemas.openxmlformats.org/presentationml/2006/main">
  <p:tag name="KSO_WM_BEAUTIFY_FLAG" val=""/>
</p:tagLst>
</file>

<file path=ppt/tags/tag563.xml><?xml version="1.0" encoding="utf-8"?>
<p:tagLst xmlns:p="http://schemas.openxmlformats.org/presentationml/2006/main">
  <p:tag name="KSO_WM_UNIT_TABLE_BEAUTIFY" val="smartTable{872de585-ff30-486b-9fc1-6a1620f739d0}"/>
  <p:tag name="TABLE_ENDDRAG_ORIGIN_RECT" val="686*416"/>
  <p:tag name="TABLE_ENDDRAG_RECT" val="17*102*686*416"/>
</p:tagLst>
</file>

<file path=ppt/tags/tag56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65.xml><?xml version="1.0" encoding="utf-8"?>
<p:tagLst xmlns:p="http://schemas.openxmlformats.org/presentationml/2006/main">
  <p:tag name="KSO_WM_BEAUTIFY_FLAG" val=""/>
</p:tagLst>
</file>

<file path=ppt/tags/tag566.xml><?xml version="1.0" encoding="utf-8"?>
<p:tagLst xmlns:p="http://schemas.openxmlformats.org/presentationml/2006/main">
  <p:tag name="KSO_WM_BEAUTIFY_FLAG" val=""/>
</p:tagLst>
</file>

<file path=ppt/tags/tag567.xml><?xml version="1.0" encoding="utf-8"?>
<p:tagLst xmlns:p="http://schemas.openxmlformats.org/presentationml/2006/main">
  <p:tag name="KSO_WM_BEAUTIFY_FLAG" val=""/>
</p:tagLst>
</file>

<file path=ppt/tags/tag568.xml><?xml version="1.0" encoding="utf-8"?>
<p:tagLst xmlns:p="http://schemas.openxmlformats.org/presentationml/2006/main">
  <p:tag name="KSO_WM_UNIT_TABLE_BEAUTIFY" val="smartTable{16d84e2c-725d-4caa-8132-25a36626c96b}"/>
  <p:tag name="TABLE_ENDDRAG_ORIGIN_RECT" val="686*416"/>
  <p:tag name="TABLE_ENDDRAG_RECT" val="17*102*686*416"/>
</p:tagLst>
</file>

<file path=ppt/tags/tag56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  <p:tag name="KSO_WM_TEMPLATE_CATEGORY" val="custom"/>
  <p:tag name="KSO_WM_TEMPLATE_INDEX" val="20205081"/>
</p:tagLst>
</file>

<file path=ppt/tags/tag570.xml><?xml version="1.0" encoding="utf-8"?>
<p:tagLst xmlns:p="http://schemas.openxmlformats.org/presentationml/2006/main">
  <p:tag name="KSO_WM_BEAUTIFY_FLAG" val=""/>
</p:tagLst>
</file>

<file path=ppt/tags/tag571.xml><?xml version="1.0" encoding="utf-8"?>
<p:tagLst xmlns:p="http://schemas.openxmlformats.org/presentationml/2006/main">
  <p:tag name="KSO_WM_BEAUTIFY_FLAG" val=""/>
</p:tagLst>
</file>

<file path=ppt/tags/tag572.xml><?xml version="1.0" encoding="utf-8"?>
<p:tagLst xmlns:p="http://schemas.openxmlformats.org/presentationml/2006/main">
  <p:tag name="KSO_WM_BEAUTIFY_FLAG" val=""/>
</p:tagLst>
</file>

<file path=ppt/tags/tag573.xml><?xml version="1.0" encoding="utf-8"?>
<p:tagLst xmlns:p="http://schemas.openxmlformats.org/presentationml/2006/main">
  <p:tag name="KSO_WM_UNIT_TABLE_BEAUTIFY" val="smartTable{0a06e8b2-4f86-4f16-a6dc-57bf6c1a2219}"/>
  <p:tag name="TABLE_ENDDRAG_ORIGIN_RECT" val="641*393"/>
  <p:tag name="TABLE_ENDDRAG_RECT" val="28*102*641*393"/>
</p:tagLst>
</file>

<file path=ppt/tags/tag57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75.xml><?xml version="1.0" encoding="utf-8"?>
<p:tagLst xmlns:p="http://schemas.openxmlformats.org/presentationml/2006/main">
  <p:tag name="KSO_WM_BEAUTIFY_FLAG" val=""/>
</p:tagLst>
</file>

<file path=ppt/tags/tag576.xml><?xml version="1.0" encoding="utf-8"?>
<p:tagLst xmlns:p="http://schemas.openxmlformats.org/presentationml/2006/main">
  <p:tag name="KSO_WM_BEAUTIFY_FLAG" val=""/>
</p:tagLst>
</file>

<file path=ppt/tags/tag577.xml><?xml version="1.0" encoding="utf-8"?>
<p:tagLst xmlns:p="http://schemas.openxmlformats.org/presentationml/2006/main">
  <p:tag name="KSO_WM_UNIT_TABLE_BEAUTIFY" val="smartTable{86c2c434-6997-47da-a4d0-611f899bc306}"/>
  <p:tag name="TABLE_ENDDRAG_ORIGIN_RECT" val="686*416"/>
  <p:tag name="TABLE_ENDDRAG_RECT" val="17*102*686*416"/>
</p:tagLst>
</file>

<file path=ppt/tags/tag578.xml><?xml version="1.0" encoding="utf-8"?>
<p:tagLst xmlns:p="http://schemas.openxmlformats.org/presentationml/2006/main">
  <p:tag name="KSO_WM_BEAUTIFY_FLAG" val=""/>
</p:tagLst>
</file>

<file path=ppt/tags/tag57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  <p:tag name="KSO_WM_TEMPLATE_CATEGORY" val="custom"/>
  <p:tag name="KSO_WM_TEMPLATE_INDEX" val="20205081"/>
</p:tagLst>
</file>

<file path=ppt/tags/tag580.xml><?xml version="1.0" encoding="utf-8"?>
<p:tagLst xmlns:p="http://schemas.openxmlformats.org/presentationml/2006/main">
  <p:tag name="KSO_WM_BEAUTIFY_FLAG" val=""/>
</p:tagLst>
</file>

<file path=ppt/tags/tag581.xml><?xml version="1.0" encoding="utf-8"?>
<p:tagLst xmlns:p="http://schemas.openxmlformats.org/presentationml/2006/main">
  <p:tag name="KSO_WM_BEAUTIFY_FLAG" val=""/>
</p:tagLst>
</file>

<file path=ppt/tags/tag582.xml><?xml version="1.0" encoding="utf-8"?>
<p:tagLst xmlns:p="http://schemas.openxmlformats.org/presentationml/2006/main">
  <p:tag name="KSO_WM_BEAUTIFY_FLAG" val=""/>
</p:tagLst>
</file>

<file path=ppt/tags/tag583.xml><?xml version="1.0" encoding="utf-8"?>
<p:tagLst xmlns:p="http://schemas.openxmlformats.org/presentationml/2006/main">
  <p:tag name="KSO_WM_UNIT_TABLE_BEAUTIFY" val="smartTable{b787e81b-ccec-4c4f-ba82-be37f53ea7b9}"/>
  <p:tag name="TABLE_ENDDRAG_ORIGIN_RECT" val="617*407"/>
  <p:tag name="TABLE_ENDDRAG_RECT" val="28*102*617*407"/>
</p:tagLst>
</file>

<file path=ppt/tags/tag58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85.xml><?xml version="1.0" encoding="utf-8"?>
<p:tagLst xmlns:p="http://schemas.openxmlformats.org/presentationml/2006/main">
  <p:tag name="KSO_WM_BEAUTIFY_FLAG" val=""/>
</p:tagLst>
</file>

<file path=ppt/tags/tag586.xml><?xml version="1.0" encoding="utf-8"?>
<p:tagLst xmlns:p="http://schemas.openxmlformats.org/presentationml/2006/main">
  <p:tag name="KSO_WM_BEAUTIFY_FLAG" val=""/>
</p:tagLst>
</file>

<file path=ppt/tags/tag587.xml><?xml version="1.0" encoding="utf-8"?>
<p:tagLst xmlns:p="http://schemas.openxmlformats.org/presentationml/2006/main">
  <p:tag name="KSO_WM_BEAUTIFY_FLAG" val=""/>
</p:tagLst>
</file>

<file path=ppt/tags/tag588.xml><?xml version="1.0" encoding="utf-8"?>
<p:tagLst xmlns:p="http://schemas.openxmlformats.org/presentationml/2006/main">
  <p:tag name="KSO_WM_UNIT_TABLE_BEAUTIFY" val="smartTable{0c931bfb-92bc-43c4-aa40-1e2faccb582d}"/>
  <p:tag name="TABLE_ENDDRAG_ORIGIN_RECT" val="686*416"/>
  <p:tag name="TABLE_ENDDRAG_RECT" val="17*102*686*416"/>
</p:tagLst>
</file>

<file path=ppt/tags/tag58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590.xml><?xml version="1.0" encoding="utf-8"?>
<p:tagLst xmlns:p="http://schemas.openxmlformats.org/presentationml/2006/main">
  <p:tag name="KSO_WM_BEAUTIFY_FLAG" val=""/>
</p:tagLst>
</file>

<file path=ppt/tags/tag591.xml><?xml version="1.0" encoding="utf-8"?>
<p:tagLst xmlns:p="http://schemas.openxmlformats.org/presentationml/2006/main">
  <p:tag name="KSO_WM_BEAUTIFY_FLAG" val=""/>
</p:tagLst>
</file>

<file path=ppt/tags/tag592.xml><?xml version="1.0" encoding="utf-8"?>
<p:tagLst xmlns:p="http://schemas.openxmlformats.org/presentationml/2006/main">
  <p:tag name="KSO_WM_BEAUTIFY_FLAG" val=""/>
</p:tagLst>
</file>

<file path=ppt/tags/tag593.xml><?xml version="1.0" encoding="utf-8"?>
<p:tagLst xmlns:p="http://schemas.openxmlformats.org/presentationml/2006/main">
  <p:tag name="KSO_WM_UNIT_TABLE_BEAUTIFY" val="smartTable{c25164bc-6992-4016-813c-0e124b40a24c}"/>
  <p:tag name="TABLE_ENDDRAG_ORIGIN_RECT" val="686*416"/>
  <p:tag name="TABLE_ENDDRAG_RECT" val="17*102*686*416"/>
</p:tagLst>
</file>

<file path=ppt/tags/tag59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595.xml><?xml version="1.0" encoding="utf-8"?>
<p:tagLst xmlns:p="http://schemas.openxmlformats.org/presentationml/2006/main">
  <p:tag name="KSO_WM_BEAUTIFY_FLAG" val=""/>
</p:tagLst>
</file>

<file path=ppt/tags/tag596.xml><?xml version="1.0" encoding="utf-8"?>
<p:tagLst xmlns:p="http://schemas.openxmlformats.org/presentationml/2006/main">
  <p:tag name="KSO_WM_BEAUTIFY_FLAG" val=""/>
</p:tagLst>
</file>

<file path=ppt/tags/tag597.xml><?xml version="1.0" encoding="utf-8"?>
<p:tagLst xmlns:p="http://schemas.openxmlformats.org/presentationml/2006/main">
  <p:tag name="KSO_WM_BEAUTIFY_FLAG" val=""/>
</p:tagLst>
</file>

<file path=ppt/tags/tag598.xml><?xml version="1.0" encoding="utf-8"?>
<p:tagLst xmlns:p="http://schemas.openxmlformats.org/presentationml/2006/main">
  <p:tag name="KSO_WM_UNIT_TABLE_BEAUTIFY" val="smartTable{bc7212dd-524e-42df-b6b4-ba1ace62c223}"/>
  <p:tag name="TABLE_ENDDRAG_ORIGIN_RECT" val="686*416"/>
  <p:tag name="TABLE_ENDDRAG_RECT" val="17*102*686*416"/>
</p:tagLst>
</file>

<file path=ppt/tags/tag59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6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600.xml><?xml version="1.0" encoding="utf-8"?>
<p:tagLst xmlns:p="http://schemas.openxmlformats.org/presentationml/2006/main">
  <p:tag name="KSO_WM_BEAUTIFY_FLAG" val=""/>
</p:tagLst>
</file>

<file path=ppt/tags/tag601.xml><?xml version="1.0" encoding="utf-8"?>
<p:tagLst xmlns:p="http://schemas.openxmlformats.org/presentationml/2006/main">
  <p:tag name="KSO_WM_BEAUTIFY_FLAG" val=""/>
</p:tagLst>
</file>

<file path=ppt/tags/tag602.xml><?xml version="1.0" encoding="utf-8"?>
<p:tagLst xmlns:p="http://schemas.openxmlformats.org/presentationml/2006/main">
  <p:tag name="KSO_WM_BEAUTIFY_FLAG" val=""/>
</p:tagLst>
</file>

<file path=ppt/tags/tag603.xml><?xml version="1.0" encoding="utf-8"?>
<p:tagLst xmlns:p="http://schemas.openxmlformats.org/presentationml/2006/main">
  <p:tag name="KSO_WM_UNIT_TABLE_BEAUTIFY" val="smartTable{4564b625-b860-4f48-b1d6-adae6f819b91}"/>
  <p:tag name="TABLE_ENDDRAG_ORIGIN_RECT" val="686*416"/>
  <p:tag name="TABLE_ENDDRAG_RECT" val="17*102*686*416"/>
</p:tagLst>
</file>

<file path=ppt/tags/tag60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05.xml><?xml version="1.0" encoding="utf-8"?>
<p:tagLst xmlns:p="http://schemas.openxmlformats.org/presentationml/2006/main">
  <p:tag name="KSO_WM_BEAUTIFY_FLAG" val=""/>
</p:tagLst>
</file>

<file path=ppt/tags/tag606.xml><?xml version="1.0" encoding="utf-8"?>
<p:tagLst xmlns:p="http://schemas.openxmlformats.org/presentationml/2006/main">
  <p:tag name="KSO_WM_BEAUTIFY_FLAG" val=""/>
</p:tagLst>
</file>

<file path=ppt/tags/tag607.xml><?xml version="1.0" encoding="utf-8"?>
<p:tagLst xmlns:p="http://schemas.openxmlformats.org/presentationml/2006/main">
  <p:tag name="KSO_WM_BEAUTIFY_FLAG" val=""/>
</p:tagLst>
</file>

<file path=ppt/tags/tag608.xml><?xml version="1.0" encoding="utf-8"?>
<p:tagLst xmlns:p="http://schemas.openxmlformats.org/presentationml/2006/main">
  <p:tag name="KSO_WM_UNIT_TABLE_BEAUTIFY" val="smartTable{9454a8d7-b7d7-4f33-8db0-c0e98a050319}"/>
  <p:tag name="TABLE_ENDDRAG_ORIGIN_RECT" val="686*416"/>
  <p:tag name="TABLE_ENDDRAG_RECT" val="17*102*686*416"/>
</p:tagLst>
</file>

<file path=ppt/tags/tag60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1.0"/>
  <p:tag name="KSO_WM_BEAUTIFY_FLAG" val="#wm#"/>
</p:tagLst>
</file>

<file path=ppt/tags/tag610.xml><?xml version="1.0" encoding="utf-8"?>
<p:tagLst xmlns:p="http://schemas.openxmlformats.org/presentationml/2006/main">
  <p:tag name="KSO_WM_BEAUTIFY_FLAG" val=""/>
</p:tagLst>
</file>

<file path=ppt/tags/tag611.xml><?xml version="1.0" encoding="utf-8"?>
<p:tagLst xmlns:p="http://schemas.openxmlformats.org/presentationml/2006/main">
  <p:tag name="KSO_WM_BEAUTIFY_FLAG" val=""/>
</p:tagLst>
</file>

<file path=ppt/tags/tag612.xml><?xml version="1.0" encoding="utf-8"?>
<p:tagLst xmlns:p="http://schemas.openxmlformats.org/presentationml/2006/main">
  <p:tag name="KSO_WM_BEAUTIFY_FLAG" val=""/>
</p:tagLst>
</file>

<file path=ppt/tags/tag613.xml><?xml version="1.0" encoding="utf-8"?>
<p:tagLst xmlns:p="http://schemas.openxmlformats.org/presentationml/2006/main">
  <p:tag name="KSO_WM_UNIT_TABLE_BEAUTIFY" val="smartTable{9cc14952-4912-4cb5-ba53-824202c6ed5f}"/>
  <p:tag name="TABLE_ENDDRAG_ORIGIN_RECT" val="686*416"/>
  <p:tag name="TABLE_ENDDRAG_RECT" val="17*102*686*416"/>
</p:tagLst>
</file>

<file path=ppt/tags/tag61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15.xml><?xml version="1.0" encoding="utf-8"?>
<p:tagLst xmlns:p="http://schemas.openxmlformats.org/presentationml/2006/main">
  <p:tag name="KSO_WM_BEAUTIFY_FLAG" val=""/>
</p:tagLst>
</file>

<file path=ppt/tags/tag616.xml><?xml version="1.0" encoding="utf-8"?>
<p:tagLst xmlns:p="http://schemas.openxmlformats.org/presentationml/2006/main">
  <p:tag name="KSO_WM_BEAUTIFY_FLAG" val=""/>
</p:tagLst>
</file>

<file path=ppt/tags/tag617.xml><?xml version="1.0" encoding="utf-8"?>
<p:tagLst xmlns:p="http://schemas.openxmlformats.org/presentationml/2006/main">
  <p:tag name="KSO_WM_BEAUTIFY_FLAG" val=""/>
</p:tagLst>
</file>

<file path=ppt/tags/tag618.xml><?xml version="1.0" encoding="utf-8"?>
<p:tagLst xmlns:p="http://schemas.openxmlformats.org/presentationml/2006/main">
  <p:tag name="KSO_WM_UNIT_TABLE_BEAUTIFY" val="smartTable{0bb92762-53b2-45e3-b73c-7558a8850224}"/>
  <p:tag name="TABLE_ENDDRAG_ORIGIN_RECT" val="686*416"/>
  <p:tag name="TABLE_ENDDRAG_RECT" val="17*102*686*416"/>
</p:tagLst>
</file>

<file path=ppt/tags/tag61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2.xml><?xml version="1.0" encoding="utf-8"?>
<p:tagLst xmlns:p="http://schemas.openxmlformats.org/presentationml/2006/main">
  <p:tag name="KSO_WM_TEMPLATE_THUMBS_INDEX" val="1、4、7、12、13、14、15、16、17、18、20、24、25、28、33、36、40、43、44"/>
  <p:tag name="KSO_WM_TEMPLATE_SUBCATEGORY" val="19"/>
  <p:tag name="KSO_WM_TAG_VERSION" val="1.0"/>
  <p:tag name="KSO_WM_BEAUTIFY_FLAG" val="#wm#"/>
  <p:tag name="KSO_WM_TEMPLATE_CATEGORY" val="custom"/>
  <p:tag name="KSO_WM_TEMPLATE_INDEX" val="20205081"/>
  <p:tag name="KSO_WM_TEMPLATE_MASTER_TYPE" val="0"/>
  <p:tag name="KSO_WM_TEMPLATE_COLOR_TYPE" val="1"/>
  <p:tag name="KSO_WM_UNIT_SHOW_EDIT_AREA_INDICATION" val="1"/>
</p:tagLst>
</file>

<file path=ppt/tags/tag620.xml><?xml version="1.0" encoding="utf-8"?>
<p:tagLst xmlns:p="http://schemas.openxmlformats.org/presentationml/2006/main">
  <p:tag name="KSO_WM_BEAUTIFY_FLAG" val=""/>
</p:tagLst>
</file>

<file path=ppt/tags/tag621.xml><?xml version="1.0" encoding="utf-8"?>
<p:tagLst xmlns:p="http://schemas.openxmlformats.org/presentationml/2006/main">
  <p:tag name="KSO_WM_BEAUTIFY_FLAG" val=""/>
</p:tagLst>
</file>

<file path=ppt/tags/tag622.xml><?xml version="1.0" encoding="utf-8"?>
<p:tagLst xmlns:p="http://schemas.openxmlformats.org/presentationml/2006/main">
  <p:tag name="KSO_WM_BEAUTIFY_FLAG" val=""/>
</p:tagLst>
</file>

<file path=ppt/tags/tag623.xml><?xml version="1.0" encoding="utf-8"?>
<p:tagLst xmlns:p="http://schemas.openxmlformats.org/presentationml/2006/main">
  <p:tag name="KSO_WM_UNIT_TABLE_BEAUTIFY" val="smartTable{4aed7b6d-6374-4ba8-acdf-978f7194a09f}"/>
  <p:tag name="TABLE_ENDDRAG_ORIGIN_RECT" val="686*416"/>
  <p:tag name="TABLE_ENDDRAG_RECT" val="17*102*686*416"/>
</p:tagLst>
</file>

<file path=ppt/tags/tag62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25.xml><?xml version="1.0" encoding="utf-8"?>
<p:tagLst xmlns:p="http://schemas.openxmlformats.org/presentationml/2006/main">
  <p:tag name="KSO_WM_BEAUTIFY_FLAG" val=""/>
</p:tagLst>
</file>

<file path=ppt/tags/tag626.xml><?xml version="1.0" encoding="utf-8"?>
<p:tagLst xmlns:p="http://schemas.openxmlformats.org/presentationml/2006/main">
  <p:tag name="KSO_WM_BEAUTIFY_FLAG" val=""/>
</p:tagLst>
</file>

<file path=ppt/tags/tag627.xml><?xml version="1.0" encoding="utf-8"?>
<p:tagLst xmlns:p="http://schemas.openxmlformats.org/presentationml/2006/main">
  <p:tag name="KSO_WM_BEAUTIFY_FLAG" val=""/>
</p:tagLst>
</file>

<file path=ppt/tags/tag628.xml><?xml version="1.0" encoding="utf-8"?>
<p:tagLst xmlns:p="http://schemas.openxmlformats.org/presentationml/2006/main">
  <p:tag name="KSO_WM_UNIT_TABLE_BEAUTIFY" val="smartTable{be69fbfd-b49f-41dd-934e-dfa8f56cdb4b}"/>
  <p:tag name="TABLE_ENDDRAG_ORIGIN_RECT" val="659*406"/>
  <p:tag name="TABLE_ENDDRAG_RECT" val="31*102*659*406"/>
</p:tagLst>
</file>

<file path=ppt/tags/tag62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3.xml><?xml version="1.0" encoding="utf-8"?>
<p:tagLst xmlns:p="http://schemas.openxmlformats.org/presentationml/2006/main">
  <p:tag name="KSO_WM_SLIDE_BACKGROUND_TYPE" val="general"/>
  <p:tag name="KSO_WM_SLIDE_BK_DARK_LIGHT" val="2"/>
  <p:tag name="KSO_WM_UNIT_HIGHLIGHT" val="0"/>
  <p:tag name="KSO_WM_UNIT_COMPATIBLE" val="0"/>
  <p:tag name="KSO_WM_UNIT_DIAGRAM_ISNUMVISUAL" val="0"/>
  <p:tag name="KSO_WM_UNIT_DIAGRAM_ISREFERUNIT" val="0"/>
  <p:tag name="KSO_WM_UNIT_ID" val="_12**"/>
  <p:tag name="KSO_WM_UNIT_LAYERLEVEL" val="1"/>
  <p:tag name="KSO_WM_TAG_VERSION" val="1.0"/>
  <p:tag name="KSO_WM_BEAUTIFY_FLAG" val="#wm#"/>
  <p:tag name="WM_BEAUTIFY_SHAPE_IDENTITY" val="{c20edcb4-304d-4669-b331-7ea74c272906}"/>
  <p:tag name="KSO_WM_UNIT_TYPE" val="i"/>
</p:tagLst>
</file>

<file path=ppt/tags/tag630.xml><?xml version="1.0" encoding="utf-8"?>
<p:tagLst xmlns:p="http://schemas.openxmlformats.org/presentationml/2006/main">
  <p:tag name="KSO_WM_BEAUTIFY_FLAG" val=""/>
</p:tagLst>
</file>

<file path=ppt/tags/tag631.xml><?xml version="1.0" encoding="utf-8"?>
<p:tagLst xmlns:p="http://schemas.openxmlformats.org/presentationml/2006/main">
  <p:tag name="KSO_WM_BEAUTIFY_FLAG" val=""/>
</p:tagLst>
</file>

<file path=ppt/tags/tag632.xml><?xml version="1.0" encoding="utf-8"?>
<p:tagLst xmlns:p="http://schemas.openxmlformats.org/presentationml/2006/main">
  <p:tag name="KSO_WM_BEAUTIFY_FLAG" val=""/>
</p:tagLst>
</file>

<file path=ppt/tags/tag633.xml><?xml version="1.0" encoding="utf-8"?>
<p:tagLst xmlns:p="http://schemas.openxmlformats.org/presentationml/2006/main">
  <p:tag name="KSO_WM_UNIT_TABLE_BEAUTIFY" val="smartTable{06002787-0987-452d-82f3-161b19e1961e}"/>
  <p:tag name="TABLE_ENDDRAG_ORIGIN_RECT" val="686*416"/>
  <p:tag name="TABLE_ENDDRAG_RECT" val="17*102*686*416"/>
</p:tagLst>
</file>

<file path=ppt/tags/tag63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35.xml><?xml version="1.0" encoding="utf-8"?>
<p:tagLst xmlns:p="http://schemas.openxmlformats.org/presentationml/2006/main">
  <p:tag name="KSO_WM_BEAUTIFY_FLAG" val=""/>
</p:tagLst>
</file>

<file path=ppt/tags/tag636.xml><?xml version="1.0" encoding="utf-8"?>
<p:tagLst xmlns:p="http://schemas.openxmlformats.org/presentationml/2006/main">
  <p:tag name="KSO_WM_BEAUTIFY_FLAG" val=""/>
</p:tagLst>
</file>

<file path=ppt/tags/tag637.xml><?xml version="1.0" encoding="utf-8"?>
<p:tagLst xmlns:p="http://schemas.openxmlformats.org/presentationml/2006/main">
  <p:tag name="KSO_WM_BEAUTIFY_FLAG" val=""/>
</p:tagLst>
</file>

<file path=ppt/tags/tag638.xml><?xml version="1.0" encoding="utf-8"?>
<p:tagLst xmlns:p="http://schemas.openxmlformats.org/presentationml/2006/main">
  <p:tag name="KSO_WM_UNIT_TABLE_BEAUTIFY" val="smartTable{e5d4f4bb-7d2e-4dcf-bdf5-583181d4cca4}"/>
  <p:tag name="TABLE_ENDDRAG_ORIGIN_RECT" val="686*416"/>
  <p:tag name="TABLE_ENDDRAG_RECT" val="17*102*686*416"/>
</p:tagLst>
</file>

<file path=ppt/tags/tag63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4.xml><?xml version="1.0" encoding="utf-8"?>
<p:tagLst xmlns:p="http://schemas.openxmlformats.org/presentationml/2006/main">
  <p:tag name="KSO_WM_SLIDE_BACKGROUND_TYPE" val="general"/>
  <p:tag name="KSO_WM_SLIDE_BK_DARK_LIGHT" val="2"/>
  <p:tag name="KSO_WM_UNIT_HIGHLIGHT" val="0"/>
  <p:tag name="KSO_WM_UNIT_COMPATIBLE" val="0"/>
  <p:tag name="KSO_WM_UNIT_DIAGRAM_ISNUMVISUAL" val="0"/>
  <p:tag name="KSO_WM_UNIT_DIAGRAM_ISREFERUNIT" val="0"/>
  <p:tag name="KSO_WM_UNIT_SUBTYPE" val="h"/>
  <p:tag name="KSO_WM_UNIT_TYPE" val="i"/>
  <p:tag name="KSO_WM_UNIT_INDEX" val="0"/>
  <p:tag name="KSO_WM_UNIT_ID" val="_12*i*0"/>
  <p:tag name="KSO_WM_UNIT_BK_DARK_LIGHT" val="2"/>
  <p:tag name="KSO_WM_UNIT_LAYERLEVEL" val="1"/>
  <p:tag name="KSO_WM_TAG_VERSION" val="1.0"/>
  <p:tag name="KSO_WM_BEAUTIFY_FLAG" val="#wm#"/>
  <p:tag name="WM_BEAUTIFY_SHAPE_IDENTITY" val="{bb3ccbcf-a8d6-451f-ae0c-9539a3d5e73a}"/>
  <p:tag name="KSO_WM_UNIT_FILL_FORE_SCHEMECOLOR_INDEX_BRIGHTNESS" val="0"/>
  <p:tag name="KSO_WM_UNIT_FILL_FORE_SCHEMECOLOR_INDEX" val="16"/>
  <p:tag name="KSO_WM_UNIT_FILL_TYPE" val="1"/>
  <p:tag name="KSO_WM_UNIT_TEXT_FILL_FORE_SCHEMECOLOR_INDEX_BRIGHTNESS" val="0"/>
  <p:tag name="KSO_WM_UNIT_TEXT_FILL_FORE_SCHEMECOLOR_INDEX" val="2"/>
  <p:tag name="KSO_WM_UNIT_TEXT_FILL_TYPE" val="1"/>
</p:tagLst>
</file>

<file path=ppt/tags/tag640.xml><?xml version="1.0" encoding="utf-8"?>
<p:tagLst xmlns:p="http://schemas.openxmlformats.org/presentationml/2006/main">
  <p:tag name="KSO_WM_BEAUTIFY_FLAG" val=""/>
</p:tagLst>
</file>

<file path=ppt/tags/tag641.xml><?xml version="1.0" encoding="utf-8"?>
<p:tagLst xmlns:p="http://schemas.openxmlformats.org/presentationml/2006/main">
  <p:tag name="KSO_WM_BEAUTIFY_FLAG" val=""/>
</p:tagLst>
</file>

<file path=ppt/tags/tag642.xml><?xml version="1.0" encoding="utf-8"?>
<p:tagLst xmlns:p="http://schemas.openxmlformats.org/presentationml/2006/main">
  <p:tag name="KSO_WM_BEAUTIFY_FLAG" val=""/>
</p:tagLst>
</file>

<file path=ppt/tags/tag643.xml><?xml version="1.0" encoding="utf-8"?>
<p:tagLst xmlns:p="http://schemas.openxmlformats.org/presentationml/2006/main">
  <p:tag name="KSO_WM_UNIT_TABLE_BEAUTIFY" val="smartTable{d505259a-cebc-408d-81c1-cb47e8cf3155}"/>
  <p:tag name="TABLE_ENDDRAG_ORIGIN_RECT" val="686*416"/>
  <p:tag name="TABLE_ENDDRAG_RECT" val="17*102*686*416"/>
</p:tagLst>
</file>

<file path=ppt/tags/tag64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45.xml><?xml version="1.0" encoding="utf-8"?>
<p:tagLst xmlns:p="http://schemas.openxmlformats.org/presentationml/2006/main">
  <p:tag name="KSO_WM_BEAUTIFY_FLAG" val=""/>
</p:tagLst>
</file>

<file path=ppt/tags/tag646.xml><?xml version="1.0" encoding="utf-8"?>
<p:tagLst xmlns:p="http://schemas.openxmlformats.org/presentationml/2006/main">
  <p:tag name="KSO_WM_BEAUTIFY_FLAG" val=""/>
</p:tagLst>
</file>

<file path=ppt/tags/tag647.xml><?xml version="1.0" encoding="utf-8"?>
<p:tagLst xmlns:p="http://schemas.openxmlformats.org/presentationml/2006/main">
  <p:tag name="KSO_WM_BEAUTIFY_FLAG" val=""/>
</p:tagLst>
</file>

<file path=ppt/tags/tag648.xml><?xml version="1.0" encoding="utf-8"?>
<p:tagLst xmlns:p="http://schemas.openxmlformats.org/presentationml/2006/main">
  <p:tag name="KSO_WM_UNIT_TABLE_BEAUTIFY" val="smartTable{e2981a84-307c-4769-9f12-69793d858543}"/>
  <p:tag name="TABLE_ENDDRAG_ORIGIN_RECT" val="686*416"/>
  <p:tag name="TABLE_ENDDRAG_RECT" val="17*102*686*416"/>
</p:tagLst>
</file>

<file path=ppt/tags/tag64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5.xml><?xml version="1.0" encoding="utf-8"?>
<p:tagLst xmlns:p="http://schemas.openxmlformats.org/presentationml/2006/main">
  <p:tag name="KSO_WM_BEAUTIFY_FLAG" val=""/>
</p:tagLst>
</file>

<file path=ppt/tags/tag650.xml><?xml version="1.0" encoding="utf-8"?>
<p:tagLst xmlns:p="http://schemas.openxmlformats.org/presentationml/2006/main">
  <p:tag name="KSO_WM_BEAUTIFY_FLAG" val=""/>
</p:tagLst>
</file>

<file path=ppt/tags/tag651.xml><?xml version="1.0" encoding="utf-8"?>
<p:tagLst xmlns:p="http://schemas.openxmlformats.org/presentationml/2006/main">
  <p:tag name="KSO_WM_BEAUTIFY_FLAG" val=""/>
</p:tagLst>
</file>

<file path=ppt/tags/tag652.xml><?xml version="1.0" encoding="utf-8"?>
<p:tagLst xmlns:p="http://schemas.openxmlformats.org/presentationml/2006/main">
  <p:tag name="KSO_WM_BEAUTIFY_FLAG" val=""/>
</p:tagLst>
</file>

<file path=ppt/tags/tag653.xml><?xml version="1.0" encoding="utf-8"?>
<p:tagLst xmlns:p="http://schemas.openxmlformats.org/presentationml/2006/main">
  <p:tag name="KSO_WM_UNIT_TABLE_BEAUTIFY" val="smartTable{735004e2-1397-4d03-ad1f-fbac6e6700f7}"/>
  <p:tag name="TABLE_ENDDRAG_ORIGIN_RECT" val="672*418"/>
  <p:tag name="TABLE_ENDDRAG_RECT" val="26*102*672*418"/>
</p:tagLst>
</file>

<file path=ppt/tags/tag65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55.xml><?xml version="1.0" encoding="utf-8"?>
<p:tagLst xmlns:p="http://schemas.openxmlformats.org/presentationml/2006/main">
  <p:tag name="KSO_WM_BEAUTIFY_FLAG" val=""/>
</p:tagLst>
</file>

<file path=ppt/tags/tag656.xml><?xml version="1.0" encoding="utf-8"?>
<p:tagLst xmlns:p="http://schemas.openxmlformats.org/presentationml/2006/main">
  <p:tag name="KSO_WM_BEAUTIFY_FLAG" val=""/>
</p:tagLst>
</file>

<file path=ppt/tags/tag657.xml><?xml version="1.0" encoding="utf-8"?>
<p:tagLst xmlns:p="http://schemas.openxmlformats.org/presentationml/2006/main">
  <p:tag name="KSO_WM_BEAUTIFY_FLAG" val=""/>
</p:tagLst>
</file>

<file path=ppt/tags/tag658.xml><?xml version="1.0" encoding="utf-8"?>
<p:tagLst xmlns:p="http://schemas.openxmlformats.org/presentationml/2006/main">
  <p:tag name="KSO_WM_UNIT_TABLE_BEAUTIFY" val="smartTable{2d8450b2-9cad-4ebc-aead-c88a3dd1461b}"/>
  <p:tag name="TABLE_ENDDRAG_ORIGIN_RECT" val="686*433"/>
  <p:tag name="TABLE_ENDDRAG_RECT" val="6*102*687*433"/>
</p:tagLst>
</file>

<file path=ppt/tags/tag65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6.xml><?xml version="1.0" encoding="utf-8"?>
<p:tagLst xmlns:p="http://schemas.openxmlformats.org/presentationml/2006/main">
  <p:tag name="KSO_WM_BEAUTIFY_FLAG" val=""/>
</p:tagLst>
</file>

<file path=ppt/tags/tag660.xml><?xml version="1.0" encoding="utf-8"?>
<p:tagLst xmlns:p="http://schemas.openxmlformats.org/presentationml/2006/main">
  <p:tag name="KSO_WM_BEAUTIFY_FLAG" val=""/>
</p:tagLst>
</file>

<file path=ppt/tags/tag661.xml><?xml version="1.0" encoding="utf-8"?>
<p:tagLst xmlns:p="http://schemas.openxmlformats.org/presentationml/2006/main">
  <p:tag name="KSO_WM_BEAUTIFY_FLAG" val=""/>
</p:tagLst>
</file>

<file path=ppt/tags/tag662.xml><?xml version="1.0" encoding="utf-8"?>
<p:tagLst xmlns:p="http://schemas.openxmlformats.org/presentationml/2006/main">
  <p:tag name="KSO_WM_BEAUTIFY_FLAG" val=""/>
</p:tagLst>
</file>

<file path=ppt/tags/tag663.xml><?xml version="1.0" encoding="utf-8"?>
<p:tagLst xmlns:p="http://schemas.openxmlformats.org/presentationml/2006/main">
  <p:tag name="KSO_WM_UNIT_TABLE_BEAUTIFY" val="smartTable{61eb916a-6cd0-4250-8861-ca2fc82a2f16}"/>
  <p:tag name="TABLE_ENDDRAG_ORIGIN_RECT" val="661*400"/>
  <p:tag name="TABLE_ENDDRAG_RECT" val="30*102*661*400"/>
</p:tagLst>
</file>

<file path=ppt/tags/tag66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65.xml><?xml version="1.0" encoding="utf-8"?>
<p:tagLst xmlns:p="http://schemas.openxmlformats.org/presentationml/2006/main">
  <p:tag name="KSO_WM_BEAUTIFY_FLAG" val=""/>
</p:tagLst>
</file>

<file path=ppt/tags/tag666.xml><?xml version="1.0" encoding="utf-8"?>
<p:tagLst xmlns:p="http://schemas.openxmlformats.org/presentationml/2006/main">
  <p:tag name="KSO_WM_BEAUTIFY_FLAG" val=""/>
</p:tagLst>
</file>

<file path=ppt/tags/tag667.xml><?xml version="1.0" encoding="utf-8"?>
<p:tagLst xmlns:p="http://schemas.openxmlformats.org/presentationml/2006/main">
  <p:tag name="KSO_WM_BEAUTIFY_FLAG" val=""/>
</p:tagLst>
</file>

<file path=ppt/tags/tag668.xml><?xml version="1.0" encoding="utf-8"?>
<p:tagLst xmlns:p="http://schemas.openxmlformats.org/presentationml/2006/main">
  <p:tag name="KSO_WM_UNIT_TABLE_BEAUTIFY" val="smartTable{66742bec-71f0-445e-a065-3e14b07a0d39}"/>
  <p:tag name="TABLE_ENDDRAG_ORIGIN_RECT" val="664*439"/>
  <p:tag name="TABLE_ENDDRAG_RECT" val="26*95*664*439"/>
</p:tagLst>
</file>

<file path=ppt/tags/tag66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67.xml><?xml version="1.0" encoding="utf-8"?>
<p:tagLst xmlns:p="http://schemas.openxmlformats.org/presentationml/2006/main">
  <p:tag name="KSO_WM_BEAUTIFY_FLAG" val=""/>
  <p:tag name="KSO_WM_UNIT_TEXT_FILL_FORE_SCHEMECOLOR_INDEX_BRIGHTNESS" val="0"/>
  <p:tag name="KSO_WM_UNIT_TEXT_FILL_FORE_SCHEMECOLOR_INDEX" val="13"/>
  <p:tag name="KSO_WM_UNIT_TEXT_FILL_TYPE" val="1"/>
</p:tagLst>
</file>

<file path=ppt/tags/tag670.xml><?xml version="1.0" encoding="utf-8"?>
<p:tagLst xmlns:p="http://schemas.openxmlformats.org/presentationml/2006/main">
  <p:tag name="commondata" val="eyJoZGlkIjoiOGNiNzhlM2E0ODIxZTE3ODk0NjZjZmJiYTUwZWI2NDcifQ=="/>
</p:tagLst>
</file>

<file path=ppt/tags/tag68.xml><?xml version="1.0" encoding="utf-8"?>
<p:tagLst xmlns:p="http://schemas.openxmlformats.org/presentationml/2006/main">
  <p:tag name="TABLE_ENDDRAG_ORIGIN_RECT" val="610*369"/>
  <p:tag name="TABLE_ENDDRAG_RECT" val="179*147*610*369"/>
</p:tagLst>
</file>

<file path=ppt/tags/tag69.xml><?xml version="1.0" encoding="utf-8"?>
<p:tagLst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  <p:tag name="KSO_WM_SLIDE_BK_DARK_LIGHT" val="2"/>
  <p:tag name="KSO_WM_SLIDE_BACKGROUND_TYPE" val="general"/>
</p:tagLst>
</file>

<file path=ppt/tags/tag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70.xml><?xml version="1.0" encoding="utf-8"?>
<p:tagLst xmlns:p="http://schemas.openxmlformats.org/presentationml/2006/main">
  <p:tag name="KSO_WM_BEAUTIFY_FLAG" val=""/>
</p:tagLst>
</file>

<file path=ppt/tags/tag71.xml><?xml version="1.0" encoding="utf-8"?>
<p:tagLst xmlns:p="http://schemas.openxmlformats.org/presentationml/2006/main">
  <p:tag name="KSO_WM_BEAUTIFY_FLAG" val=""/>
</p:tagLst>
</file>

<file path=ppt/tags/tag72.xml><?xml version="1.0" encoding="utf-8"?>
<p:tagLst xmlns:p="http://schemas.openxmlformats.org/presentationml/2006/main">
  <p:tag name="KSO_WM_BEAUTIFY_FLAG" val=""/>
</p:tagLst>
</file>

<file path=ppt/tags/tag73.xml><?xml version="1.0" encoding="utf-8"?>
<p:tagLst xmlns:p="http://schemas.openxmlformats.org/presentationml/2006/main">
  <p:tag name="KSO_WM_UNIT_TABLE_BEAUTIFY" val="smartTable{38636453-612a-422f-bfb4-859d2ba557f6}"/>
  <p:tag name="TABLE_ENDDRAG_ORIGIN_RECT" val="663*397"/>
  <p:tag name="TABLE_ENDDRAG_RECT" val="147*102*663*397"/>
</p:tagLst>
</file>

<file path=ppt/tags/tag7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75.xml><?xml version="1.0" encoding="utf-8"?>
<p:tagLst xmlns:p="http://schemas.openxmlformats.org/presentationml/2006/main">
  <p:tag name="KSO_WM_BEAUTIFY_FLAG" val=""/>
</p:tagLst>
</file>

<file path=ppt/tags/tag76.xml><?xml version="1.0" encoding="utf-8"?>
<p:tagLst xmlns:p="http://schemas.openxmlformats.org/presentationml/2006/main">
  <p:tag name="KSO_WM_BEAUTIFY_FLAG" val=""/>
</p:tagLst>
</file>

<file path=ppt/tags/tag77.xml><?xml version="1.0" encoding="utf-8"?>
<p:tagLst xmlns:p="http://schemas.openxmlformats.org/presentationml/2006/main">
  <p:tag name="KSO_WM_BEAUTIFY_FLAG" val=""/>
</p:tagLst>
</file>

<file path=ppt/tags/tag78.xml><?xml version="1.0" encoding="utf-8"?>
<p:tagLst xmlns:p="http://schemas.openxmlformats.org/presentationml/2006/main">
  <p:tag name="KSO_WM_UNIT_TABLE_BEAUTIFY" val="smartTable{843ecbec-7ec4-4e49-910a-cd584484bcae}"/>
  <p:tag name="TABLE_ENDDRAG_ORIGIN_RECT" val="656*398"/>
  <p:tag name="TABLE_ENDDRAG_RECT" val="150*99*656*398"/>
</p:tagLst>
</file>

<file path=ppt/tags/tag7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80.xml><?xml version="1.0" encoding="utf-8"?>
<p:tagLst xmlns:p="http://schemas.openxmlformats.org/presentationml/2006/main">
  <p:tag name="KSO_WM_BEAUTIFY_FLAG" val=""/>
</p:tagLst>
</file>

<file path=ppt/tags/tag81.xml><?xml version="1.0" encoding="utf-8"?>
<p:tagLst xmlns:p="http://schemas.openxmlformats.org/presentationml/2006/main">
  <p:tag name="KSO_WM_BEAUTIFY_FLAG" val=""/>
</p:tagLst>
</file>

<file path=ppt/tags/tag82.xml><?xml version="1.0" encoding="utf-8"?>
<p:tagLst xmlns:p="http://schemas.openxmlformats.org/presentationml/2006/main">
  <p:tag name="KSO_WM_BEAUTIFY_FLAG" val=""/>
</p:tagLst>
</file>

<file path=ppt/tags/tag83.xml><?xml version="1.0" encoding="utf-8"?>
<p:tagLst xmlns:p="http://schemas.openxmlformats.org/presentationml/2006/main">
  <p:tag name="KSO_WM_UNIT_TABLE_BEAUTIFY" val="smartTable{86555dd8-3001-4ed5-9ad3-3df0a6715041}"/>
  <p:tag name="TABLE_ENDDRAG_ORIGIN_RECT" val="660*435"/>
  <p:tag name="TABLE_ENDDRAG_RECT" val="150*102*660*435"/>
</p:tagLst>
</file>

<file path=ppt/tags/tag8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85.xml><?xml version="1.0" encoding="utf-8"?>
<p:tagLst xmlns:p="http://schemas.openxmlformats.org/presentationml/2006/main">
  <p:tag name="KSO_WM_BEAUTIFY_FLAG" val=""/>
</p:tagLst>
</file>

<file path=ppt/tags/tag86.xml><?xml version="1.0" encoding="utf-8"?>
<p:tagLst xmlns:p="http://schemas.openxmlformats.org/presentationml/2006/main">
  <p:tag name="KSO_WM_BEAUTIFY_FLAG" val=""/>
</p:tagLst>
</file>

<file path=ppt/tags/tag87.xml><?xml version="1.0" encoding="utf-8"?>
<p:tagLst xmlns:p="http://schemas.openxmlformats.org/presentationml/2006/main">
  <p:tag name="KSO_WM_BEAUTIFY_FLAG" val=""/>
</p:tagLst>
</file>

<file path=ppt/tags/tag88.xml><?xml version="1.0" encoding="utf-8"?>
<p:tagLst xmlns:p="http://schemas.openxmlformats.org/presentationml/2006/main">
  <p:tag name="KSO_WM_UNIT_TABLE_BEAUTIFY" val="smartTable{4194d2aa-5976-4921-856b-5d9ac2a28b1e}"/>
  <p:tag name="TABLE_ENDDRAG_ORIGIN_RECT" val="686*416"/>
  <p:tag name="TABLE_ENDDRAG_RECT" val="17*102*686*416"/>
  <p:tag name="KSO_WM_BEAUTIFY_FLAG" val=""/>
</p:tagLst>
</file>

<file path=ppt/tags/tag8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1.0"/>
  <p:tag name="KSO_WM_BEAUTIFY_FLAG" val="#wm#"/>
</p:tagLst>
</file>

<file path=ppt/tags/tag90.xml><?xml version="1.0" encoding="utf-8"?>
<p:tagLst xmlns:p="http://schemas.openxmlformats.org/presentationml/2006/main">
  <p:tag name="KSO_WM_BEAUTIFY_FLAG" val=""/>
</p:tagLst>
</file>

<file path=ppt/tags/tag91.xml><?xml version="1.0" encoding="utf-8"?>
<p:tagLst xmlns:p="http://schemas.openxmlformats.org/presentationml/2006/main">
  <p:tag name="KSO_WM_BEAUTIFY_FLAG" val=""/>
</p:tagLst>
</file>

<file path=ppt/tags/tag92.xml><?xml version="1.0" encoding="utf-8"?>
<p:tagLst xmlns:p="http://schemas.openxmlformats.org/presentationml/2006/main">
  <p:tag name="KSO_WM_BEAUTIFY_FLAG" val=""/>
</p:tagLst>
</file>

<file path=ppt/tags/tag93.xml><?xml version="1.0" encoding="utf-8"?>
<p:tagLst xmlns:p="http://schemas.openxmlformats.org/presentationml/2006/main">
  <p:tag name="KSO_WM_UNIT_TABLE_BEAUTIFY" val="smartTable{40a3642f-44c9-4517-ba37-9c52eda9d19a}"/>
  <p:tag name="TABLE_ENDDRAG_ORIGIN_RECT" val="662*414"/>
  <p:tag name="TABLE_ENDDRAG_RECT" val="148*102*662*414"/>
</p:tagLst>
</file>

<file path=ppt/tags/tag94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ags/tag95.xml><?xml version="1.0" encoding="utf-8"?>
<p:tagLst xmlns:p="http://schemas.openxmlformats.org/presentationml/2006/main">
  <p:tag name="KSO_WM_BEAUTIFY_FLAG" val=""/>
</p:tagLst>
</file>

<file path=ppt/tags/tag96.xml><?xml version="1.0" encoding="utf-8"?>
<p:tagLst xmlns:p="http://schemas.openxmlformats.org/presentationml/2006/main">
  <p:tag name="KSO_WM_BEAUTIFY_FLAG" val=""/>
</p:tagLst>
</file>

<file path=ppt/tags/tag97.xml><?xml version="1.0" encoding="utf-8"?>
<p:tagLst xmlns:p="http://schemas.openxmlformats.org/presentationml/2006/main">
  <p:tag name="KSO_WM_BEAUTIFY_FLAG" val=""/>
</p:tagLst>
</file>

<file path=ppt/tags/tag98.xml><?xml version="1.0" encoding="utf-8"?>
<p:tagLst xmlns:p="http://schemas.openxmlformats.org/presentationml/2006/main">
  <p:tag name="KSO_WM_UNIT_TABLE_BEAUTIFY" val="smartTable{d5f66a76-3366-4dfe-83e0-7bf9efe5054e}"/>
  <p:tag name="TABLE_ENDDRAG_ORIGIN_RECT" val="686*416"/>
  <p:tag name="TABLE_ENDDRAG_RECT" val="17*102*686*416"/>
</p:tagLst>
</file>

<file path=ppt/tags/tag9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</p:tagLst>
</file>

<file path=ppt/theme/theme1.xml><?xml version="1.0" encoding="utf-8"?>
<a:theme xmlns:a="http://schemas.openxmlformats.org/drawingml/2006/main" name="WPS">
  <a:themeElements>
    <a:clrScheme name="WP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874CB"/>
      </a:accent1>
      <a:accent2>
        <a:srgbClr val="EE822F"/>
      </a:accent2>
      <a:accent3>
        <a:srgbClr val="F2BA02"/>
      </a:accent3>
      <a:accent4>
        <a:srgbClr val="75BD42"/>
      </a:accent4>
      <a:accent5>
        <a:srgbClr val="30C0B4"/>
      </a:accent5>
      <a:accent6>
        <a:srgbClr val="E54C5E"/>
      </a:accent6>
      <a:hlink>
        <a:srgbClr val="0026E5"/>
      </a:hlink>
      <a:folHlink>
        <a:srgbClr val="7E1FAD"/>
      </a:folHlink>
    </a:clrScheme>
    <a:fontScheme name="WPS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WPS">
      <a:fillStyleLst>
        <a:solidFill>
          <a:schemeClr val="phClr"/>
        </a:solidFill>
        <a:gradFill>
          <a:gsLst>
            <a:gs pos="0">
              <a:schemeClr val="phClr">
                <a:lumOff val="17500"/>
              </a:schemeClr>
            </a:gs>
            <a:gs pos="100000">
              <a:schemeClr val="phClr"/>
            </a:gs>
          </a:gsLst>
          <a:lin ang="2700000" scaled="0"/>
        </a:gradFill>
        <a:gradFill>
          <a:gsLst>
            <a:gs pos="0">
              <a:schemeClr val="phClr">
                <a:hueOff val="-2520000"/>
              </a:schemeClr>
            </a:gs>
            <a:gs pos="100000">
              <a:schemeClr val="phClr"/>
            </a:gs>
          </a:gsLst>
          <a:lin ang="27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gradFill>
            <a:gsLst>
              <a:gs pos="0">
                <a:schemeClr val="phClr">
                  <a:hueOff val="-4200000"/>
                </a:schemeClr>
              </a:gs>
              <a:gs pos="100000">
                <a:schemeClr val="phClr"/>
              </a:gs>
            </a:gsLst>
            <a:lin ang="2700000" scaled="1"/>
          </a:gradFill>
          <a:prstDash val="solid"/>
          <a:miter lim="800000"/>
        </a:ln>
      </a:lnStyleLst>
      <a:effectStyleLst>
        <a:effectStyle>
          <a:effectLst>
            <a:outerShdw blurRad="101600" dist="50800" dir="5400000" algn="ctr" rotWithShape="0">
              <a:schemeClr val="phClr">
                <a:alpha val="60000"/>
              </a:schemeClr>
            </a:outerShdw>
          </a:effectLst>
        </a:effectStyle>
        <a:effectStyle>
          <a:effectLst>
            <a:reflection stA="50000" endA="300" endPos="40000" dist="25400" dir="5400000" sy="-100000" algn="bl" rotWithShape="0"/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63954</Words>
  <Application>WPS 演示</Application>
  <PresentationFormat>宽屏</PresentationFormat>
  <Paragraphs>46632</Paragraphs>
  <Slides>121</Slides>
  <Notes>4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121</vt:i4>
      </vt:variant>
    </vt:vector>
  </HeadingPairs>
  <TitlesOfParts>
    <vt:vector size="134" baseType="lpstr">
      <vt:lpstr>Arial</vt:lpstr>
      <vt:lpstr>宋体</vt:lpstr>
      <vt:lpstr>Wingdings</vt:lpstr>
      <vt:lpstr>Wingdings</vt:lpstr>
      <vt:lpstr>微软雅黑</vt:lpstr>
      <vt:lpstr>方正小标宋简体</vt:lpstr>
      <vt:lpstr>Arial Unicode MS</vt:lpstr>
      <vt:lpstr>Calibri</vt:lpstr>
      <vt:lpstr>等线</vt:lpstr>
      <vt:lpstr>Arial</vt:lpstr>
      <vt:lpstr>阿里巴巴普惠体</vt:lpstr>
      <vt:lpstr>黑体</vt:lpstr>
      <vt:lpstr>WPS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空白演示</dc:title>
  <dc:creator/>
  <cp:lastModifiedBy>赖煜均</cp:lastModifiedBy>
  <cp:revision>157</cp:revision>
  <dcterms:created xsi:type="dcterms:W3CDTF">2019-06-19T02:08:00Z</dcterms:created>
  <dcterms:modified xsi:type="dcterms:W3CDTF">2024-12-09T03:16:54Z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2052-12.1.0.18912</vt:lpwstr>
  </property>
  <property fmtid="{D5CDD505-2E9C-101B-9397-08002B2CF9AE}" pid="3" name="ICV">
    <vt:lpwstr>BCC795DC378C48C1AEB3637E83CD0915_12</vt:lpwstr>
  </property>
</Properties>
</file>